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833" r:id="rId4"/>
  </p:sldMasterIdLst>
  <p:notesMasterIdLst>
    <p:notesMasterId r:id="rId8"/>
  </p:notesMasterIdLst>
  <p:handoutMasterIdLst>
    <p:handoutMasterId r:id="rId9"/>
  </p:handoutMasterIdLst>
  <p:sldIdLst>
    <p:sldId id="289" r:id="rId5"/>
    <p:sldId id="349" r:id="rId6"/>
    <p:sldId id="352"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161" autoAdjust="0"/>
    <p:restoredTop sz="94660"/>
  </p:normalViewPr>
  <p:slideViewPr>
    <p:cSldViewPr snapToGrid="0" showGuides="1">
      <p:cViewPr varScale="1">
        <p:scale>
          <a:sx n="54" d="100"/>
          <a:sy n="54" d="100"/>
        </p:scale>
        <p:origin x="114" y="648"/>
      </p:cViewPr>
      <p:guideLst>
        <p:guide orient="horz" pos="2160"/>
        <p:guide pos="3840"/>
      </p:guideLst>
    </p:cSldViewPr>
  </p:slideViewPr>
  <p:notesTextViewPr>
    <p:cViewPr>
      <p:scale>
        <a:sx n="1" d="1"/>
        <a:sy n="1" d="1"/>
      </p:scale>
      <p:origin x="0" y="0"/>
    </p:cViewPr>
  </p:notesTextViewPr>
  <p:notesViewPr>
    <p:cSldViewPr snapToGrid="0" showGuides="1">
      <p:cViewPr varScale="1">
        <p:scale>
          <a:sx n="89" d="100"/>
          <a:sy n="89" d="100"/>
        </p:scale>
        <p:origin x="3750" y="7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viewProps" Target="viewProps.xml"/><Relationship Id="rId5" Type="http://schemas.openxmlformats.org/officeDocument/2006/relationships/slide" Target="slides/slide1.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rtl="0">
              <a:defRPr sz="1200"/>
            </a:lvl1pPr>
          </a:lstStyle>
          <a:p>
            <a:pPr rtl="0"/>
            <a:endParaRPr lang="de-DE" dirty="0"/>
          </a:p>
        </p:txBody>
      </p:sp>
      <p:sp>
        <p:nvSpPr>
          <p:cNvPr id="3" name="Datumsplatzhalt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l" rtl="0">
              <a:defRPr sz="1200"/>
            </a:lvl1pPr>
          </a:lstStyle>
          <a:p>
            <a:pPr algn="r" rtl="0"/>
            <a:fld id="{4DE84B31-454E-45BD-885C-68E949EC4F86}" type="datetime1">
              <a:rPr lang="de-DE" smtClean="0"/>
              <a:t>11.05.2023</a:t>
            </a:fld>
            <a:endParaRPr lang="de-DE" dirty="0"/>
          </a:p>
        </p:txBody>
      </p:sp>
      <p:sp>
        <p:nvSpPr>
          <p:cNvPr id="4" name="Fußzeilenplatzhalt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rtl="0">
              <a:defRPr sz="1200"/>
            </a:lvl1pPr>
          </a:lstStyle>
          <a:p>
            <a:pPr rtl="0"/>
            <a:endParaRPr lang="de-DE" dirty="0"/>
          </a:p>
        </p:txBody>
      </p:sp>
      <p:sp>
        <p:nvSpPr>
          <p:cNvPr id="5" name="Foliennummernplatzhalt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l" rtl="0">
              <a:defRPr sz="1200"/>
            </a:lvl1pPr>
          </a:lstStyle>
          <a:p>
            <a:pPr algn="r" rtl="0"/>
            <a:fld id="{06834459-7356-44BF-850D-8B30C4FB3B6B}" type="slidenum">
              <a:rPr lang="de-DE" smtClean="0"/>
              <a:pPr algn="r" rtl="0"/>
              <a:t>‹Nr.›</a:t>
            </a:fld>
            <a:endParaRPr lang="de-DE" dirty="0"/>
          </a:p>
        </p:txBody>
      </p:sp>
    </p:spTree>
    <p:extLst>
      <p:ext uri="{BB962C8B-B14F-4D97-AF65-F5344CB8AC3E}">
        <p14:creationId xmlns:p14="http://schemas.microsoft.com/office/powerpoint/2010/main" val="246901652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rtl="0">
              <a:defRPr sz="1200"/>
            </a:lvl1pPr>
          </a:lstStyle>
          <a:p>
            <a:pPr rtl="0"/>
            <a:endParaRPr lang="de-DE" noProof="0" dirty="0"/>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l" rtl="0">
              <a:defRPr sz="1200"/>
            </a:lvl1pPr>
          </a:lstStyle>
          <a:p>
            <a:pPr algn="r"/>
            <a:r>
              <a:rPr lang="de-DE" dirty="0"/>
              <a:t>​</a:t>
            </a:r>
            <a:fld id="{3B3E61AF-5B78-4D44-BAE6-8A008712095C}" type="datetime1">
              <a:rPr lang="de-DE" smtClean="0"/>
              <a:pPr algn="r"/>
              <a:t>11.05.2023</a:t>
            </a:fld>
            <a:r>
              <a:rPr lang="de-DE" dirty="0"/>
              <a:t>​</a:t>
            </a:r>
          </a:p>
        </p:txBody>
      </p:sp>
      <p:sp>
        <p:nvSpPr>
          <p:cNvPr id="4" name="Folienbildplatzhalt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rtl="0"/>
            <a:endParaRPr lang="de-DE" noProof="0" dirty="0"/>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rtl="0"/>
            <a:r>
              <a:rPr lang="de-DE" noProof="0" dirty="0"/>
              <a:t>Textmasterformat bearbeiten</a:t>
            </a:r>
          </a:p>
          <a:p>
            <a:pPr lvl="1" rtl="0"/>
            <a:r>
              <a:rPr lang="de-DE" noProof="0" dirty="0"/>
              <a:t>Zweite Ebene</a:t>
            </a:r>
          </a:p>
          <a:p>
            <a:pPr lvl="2" rtl="0"/>
            <a:r>
              <a:rPr lang="de-DE" noProof="0" dirty="0"/>
              <a:t>Dritte Ebene</a:t>
            </a:r>
          </a:p>
          <a:p>
            <a:pPr lvl="3" rtl="0"/>
            <a:r>
              <a:rPr lang="de-DE" noProof="0" dirty="0"/>
              <a:t>Vierte Ebene</a:t>
            </a:r>
          </a:p>
          <a:p>
            <a:pPr lvl="4" rtl="0"/>
            <a:r>
              <a:rPr lang="de-DE" noProof="0" dirty="0"/>
              <a:t>Fünfte Ebene</a:t>
            </a:r>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rtl="0">
              <a:defRPr sz="1200"/>
            </a:lvl1pPr>
          </a:lstStyle>
          <a:p>
            <a:pPr rtl="0"/>
            <a:endParaRPr lang="de-DE" noProof="0" dirty="0"/>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rtl="0">
              <a:defRPr sz="1200"/>
            </a:lvl1pPr>
          </a:lstStyle>
          <a:p>
            <a:fld id="{0A3C37BE-C303-496D-B5CD-85F2937540FC}" type="slidenum">
              <a:rPr lang="de-DE" smtClean="0"/>
              <a:pPr/>
              <a:t>‹Nr.›</a:t>
            </a:fld>
            <a:endParaRPr lang="de-DE" dirty="0"/>
          </a:p>
        </p:txBody>
      </p:sp>
    </p:spTree>
    <p:extLst>
      <p:ext uri="{BB962C8B-B14F-4D97-AF65-F5344CB8AC3E}">
        <p14:creationId xmlns:p14="http://schemas.microsoft.com/office/powerpoint/2010/main" val="33508422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3.jpeg"/></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3.jpeg"/></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3.jpe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3.jpe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3.jpeg"/></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3.jpe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sp>
        <p:nvSpPr>
          <p:cNvPr id="15" name="Rectangle 6">
            <a:extLst>
              <a:ext uri="{FF2B5EF4-FFF2-40B4-BE49-F238E27FC236}">
                <a16:creationId xmlns:a16="http://schemas.microsoft.com/office/drawing/2014/main" id="{9EE94E67-4979-4A98-B57C-73F417A278B5}"/>
              </a:ext>
            </a:extLst>
          </p:cNvPr>
          <p:cNvSpPr/>
          <p:nvPr userDrawn="1"/>
        </p:nvSpPr>
        <p:spPr>
          <a:xfrm>
            <a:off x="1" y="6237586"/>
            <a:ext cx="12191999" cy="62041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 name="Rectangle 8">
            <a:extLst>
              <a:ext uri="{FF2B5EF4-FFF2-40B4-BE49-F238E27FC236}">
                <a16:creationId xmlns:a16="http://schemas.microsoft.com/office/drawing/2014/main" id="{7C2865E7-F9EC-456F-91AC-0A312FD548C6}"/>
              </a:ext>
            </a:extLst>
          </p:cNvPr>
          <p:cNvSpPr/>
          <p:nvPr userDrawn="1"/>
        </p:nvSpPr>
        <p:spPr>
          <a:xfrm>
            <a:off x="0" y="617102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de-DE"/>
              <a:t>Mastertitelformat bearbeiten</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de-DE"/>
              <a:t>Master-Untertitelformat bearbeiten</a:t>
            </a:r>
            <a:endParaRPr lang="en-US" dirty="0"/>
          </a:p>
        </p:txBody>
      </p:sp>
      <p:sp>
        <p:nvSpPr>
          <p:cNvPr id="4" name="Date Placeholder 3"/>
          <p:cNvSpPr>
            <a:spLocks noGrp="1"/>
          </p:cNvSpPr>
          <p:nvPr>
            <p:ph type="dt" sz="half" idx="10"/>
          </p:nvPr>
        </p:nvSpPr>
        <p:spPr/>
        <p:txBody>
          <a:bodyPr/>
          <a:lstStyle/>
          <a:p>
            <a:r>
              <a:rPr lang="de-DE"/>
              <a:t>​</a:t>
            </a:r>
            <a:fld id="{B7C4225E-112C-46DC-B4A1-DABE3751CAD0}" type="datetime1">
              <a:rPr lang="de" smtClean="0"/>
              <a:pPr/>
              <a:t>11.05.2023</a:t>
            </a:fld>
            <a:r>
              <a:t>​</a:t>
            </a:r>
            <a:endParaRPr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4" name="Grafik 13">
            <a:extLst>
              <a:ext uri="{FF2B5EF4-FFF2-40B4-BE49-F238E27FC236}">
                <a16:creationId xmlns:a16="http://schemas.microsoft.com/office/drawing/2014/main" id="{A5514CC5-9F74-410F-9764-C41B9AA117F4}"/>
              </a:ext>
            </a:extLst>
          </p:cNvPr>
          <p:cNvPicPr/>
          <p:nvPr userDrawn="1"/>
        </p:nvPicPr>
        <p:blipFill>
          <a:blip r:embed="rId2"/>
          <a:stretch>
            <a:fillRect/>
          </a:stretch>
        </p:blipFill>
        <p:spPr>
          <a:xfrm>
            <a:off x="10099505" y="6266872"/>
            <a:ext cx="1987550" cy="567690"/>
          </a:xfrm>
          <a:prstGeom prst="rect">
            <a:avLst/>
          </a:prstGeom>
        </p:spPr>
      </p:pic>
      <p:sp>
        <p:nvSpPr>
          <p:cNvPr id="17" name="Untertitel 2">
            <a:extLst>
              <a:ext uri="{FF2B5EF4-FFF2-40B4-BE49-F238E27FC236}">
                <a16:creationId xmlns:a16="http://schemas.microsoft.com/office/drawing/2014/main" id="{4BE99218-C5F6-4E57-9C2C-F45EA09E5323}"/>
              </a:ext>
            </a:extLst>
          </p:cNvPr>
          <p:cNvSpPr txBox="1">
            <a:spLocks/>
          </p:cNvSpPr>
          <p:nvPr userDrawn="1"/>
        </p:nvSpPr>
        <p:spPr>
          <a:xfrm>
            <a:off x="4376057" y="6360042"/>
            <a:ext cx="5340977" cy="818408"/>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Font typeface="Wingdings 3" charset="2"/>
              <a:buNone/>
              <a:defRPr sz="1800" kern="1200">
                <a:solidFill>
                  <a:schemeClr val="tx1">
                    <a:lumMod val="65000"/>
                    <a:lumOff val="35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9pPr>
          </a:lstStyle>
          <a:p>
            <a:pPr algn="ctr"/>
            <a:r>
              <a:rPr lang="en-US" sz="900" dirty="0">
                <a:solidFill>
                  <a:schemeClr val="bg1"/>
                </a:solidFill>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a:t>
            </a:r>
            <a:endParaRPr lang="de-DE" sz="900" dirty="0">
              <a:solidFill>
                <a:schemeClr val="bg1"/>
              </a:solidFill>
            </a:endParaRPr>
          </a:p>
          <a:p>
            <a:pPr algn="ctr"/>
            <a:endParaRPr lang="en-GB" sz="2000" dirty="0">
              <a:solidFill>
                <a:schemeClr val="bg1"/>
              </a:solidFill>
            </a:endParaRPr>
          </a:p>
        </p:txBody>
      </p:sp>
      <p:pic>
        <p:nvPicPr>
          <p:cNvPr id="18" name="Grafik 17">
            <a:extLst>
              <a:ext uri="{FF2B5EF4-FFF2-40B4-BE49-F238E27FC236}">
                <a16:creationId xmlns:a16="http://schemas.microsoft.com/office/drawing/2014/main" id="{992402AE-ACF8-4126-8E19-1D5B9B887BD7}"/>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4945" y="6281603"/>
            <a:ext cx="1061484" cy="400384"/>
          </a:xfrm>
          <a:prstGeom prst="rect">
            <a:avLst/>
          </a:prstGeom>
        </p:spPr>
      </p:pic>
      <p:pic>
        <p:nvPicPr>
          <p:cNvPr id="19" name="Grafik 18">
            <a:extLst>
              <a:ext uri="{FF2B5EF4-FFF2-40B4-BE49-F238E27FC236}">
                <a16:creationId xmlns:a16="http://schemas.microsoft.com/office/drawing/2014/main" id="{F7C0250D-D8B9-49F0-88C4-FA8648809AF0}"/>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0739318" y="20857"/>
            <a:ext cx="1441866" cy="1441866"/>
          </a:xfrm>
          <a:prstGeom prst="rect">
            <a:avLst/>
          </a:prstGeom>
        </p:spPr>
      </p:pic>
    </p:spTree>
    <p:extLst>
      <p:ext uri="{BB962C8B-B14F-4D97-AF65-F5344CB8AC3E}">
        <p14:creationId xmlns:p14="http://schemas.microsoft.com/office/powerpoint/2010/main" val="16201991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itleAndTx" preserve="1">
  <p:cSld name="Vertikaler Titel und Text">
    <p:spTree>
      <p:nvGrpSpPr>
        <p:cNvPr id="1" name=""/>
        <p:cNvGrpSpPr/>
        <p:nvPr/>
      </p:nvGrpSpPr>
      <p:grpSpPr>
        <a:xfrm>
          <a:off x="0" y="0"/>
          <a:ext cx="0" cy="0"/>
          <a:chOff x="0" y="0"/>
          <a:chExt cx="0" cy="0"/>
        </a:xfrm>
      </p:grpSpPr>
      <p:sp>
        <p:nvSpPr>
          <p:cNvPr id="14" name="Rectangle 6">
            <a:extLst>
              <a:ext uri="{FF2B5EF4-FFF2-40B4-BE49-F238E27FC236}">
                <a16:creationId xmlns:a16="http://schemas.microsoft.com/office/drawing/2014/main" id="{05D79598-CCB3-49FA-8F20-78D231679734}"/>
              </a:ext>
            </a:extLst>
          </p:cNvPr>
          <p:cNvSpPr/>
          <p:nvPr userDrawn="1"/>
        </p:nvSpPr>
        <p:spPr>
          <a:xfrm>
            <a:off x="1" y="6237586"/>
            <a:ext cx="12191999" cy="62041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8">
            <a:extLst>
              <a:ext uri="{FF2B5EF4-FFF2-40B4-BE49-F238E27FC236}">
                <a16:creationId xmlns:a16="http://schemas.microsoft.com/office/drawing/2014/main" id="{F5BBF09F-DD46-4C43-B0F0-3BE77057564C}"/>
              </a:ext>
            </a:extLst>
          </p:cNvPr>
          <p:cNvSpPr/>
          <p:nvPr userDrawn="1"/>
        </p:nvSpPr>
        <p:spPr>
          <a:xfrm>
            <a:off x="0" y="617102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16" name="Grafik 15">
            <a:extLst>
              <a:ext uri="{FF2B5EF4-FFF2-40B4-BE49-F238E27FC236}">
                <a16:creationId xmlns:a16="http://schemas.microsoft.com/office/drawing/2014/main" id="{25484D72-5ABC-4513-BED9-89D3C2E14A7C}"/>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4945" y="6281603"/>
            <a:ext cx="1061484" cy="400384"/>
          </a:xfrm>
          <a:prstGeom prst="rect">
            <a:avLst/>
          </a:prstGeom>
        </p:spPr>
      </p:pic>
      <p:sp>
        <p:nvSpPr>
          <p:cNvPr id="2" name="Vertical Title 1"/>
          <p:cNvSpPr>
            <a:spLocks noGrp="1"/>
          </p:cNvSpPr>
          <p:nvPr>
            <p:ph type="title" orient="vert"/>
          </p:nvPr>
        </p:nvSpPr>
        <p:spPr>
          <a:xfrm>
            <a:off x="8724900" y="414778"/>
            <a:ext cx="2628900" cy="5757421"/>
          </a:xfrm>
        </p:spPr>
        <p:txBody>
          <a:bodyPr vert="eaVert"/>
          <a:lstStyle/>
          <a:p>
            <a:r>
              <a:rPr lang="de-DE"/>
              <a:t>Mastertitelformat bearbeiten</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r>
              <a:rPr lang="de-DE"/>
              <a:t>​</a:t>
            </a:r>
            <a:fld id="{94ECE08C-AB13-4023-92C4-6508B5611553}" type="datetime1">
              <a:rPr lang="de-DE" smtClean="0"/>
              <a:pPr/>
              <a:t>11.05.2023</a:t>
            </a:fld>
            <a:r>
              <a:rPr lang="de-DE"/>
              <a:t>​</a:t>
            </a:r>
            <a:endParaRPr lang="de-DE" dirty="0"/>
          </a:p>
        </p:txBody>
      </p:sp>
      <p:sp>
        <p:nvSpPr>
          <p:cNvPr id="5" name="Footer Placeholder 4"/>
          <p:cNvSpPr>
            <a:spLocks noGrp="1"/>
          </p:cNvSpPr>
          <p:nvPr>
            <p:ph type="ftr" sz="quarter" idx="11"/>
          </p:nvPr>
        </p:nvSpPr>
        <p:spPr/>
        <p:txBody>
          <a:bodyPr/>
          <a:lstStyle/>
          <a:p>
            <a:pPr rtl="0"/>
            <a:endParaRPr lang="de-DE" noProof="0" dirty="0"/>
          </a:p>
        </p:txBody>
      </p:sp>
      <p:pic>
        <p:nvPicPr>
          <p:cNvPr id="13" name="Grafik 12">
            <a:extLst>
              <a:ext uri="{FF2B5EF4-FFF2-40B4-BE49-F238E27FC236}">
                <a16:creationId xmlns:a16="http://schemas.microsoft.com/office/drawing/2014/main" id="{CA30B99D-5893-4EA3-B063-D174FE8ADF81}"/>
              </a:ext>
            </a:extLst>
          </p:cNvPr>
          <p:cNvPicPr/>
          <p:nvPr userDrawn="1"/>
        </p:nvPicPr>
        <p:blipFill>
          <a:blip r:embed="rId3"/>
          <a:stretch>
            <a:fillRect/>
          </a:stretch>
        </p:blipFill>
        <p:spPr>
          <a:xfrm>
            <a:off x="10099505" y="6266872"/>
            <a:ext cx="1987550" cy="567690"/>
          </a:xfrm>
          <a:prstGeom prst="rect">
            <a:avLst/>
          </a:prstGeom>
        </p:spPr>
      </p:pic>
      <p:sp>
        <p:nvSpPr>
          <p:cNvPr id="17" name="Untertitel 2">
            <a:extLst>
              <a:ext uri="{FF2B5EF4-FFF2-40B4-BE49-F238E27FC236}">
                <a16:creationId xmlns:a16="http://schemas.microsoft.com/office/drawing/2014/main" id="{5E03E611-2053-40E4-BC66-FBCECDF88AE0}"/>
              </a:ext>
            </a:extLst>
          </p:cNvPr>
          <p:cNvSpPr txBox="1">
            <a:spLocks/>
          </p:cNvSpPr>
          <p:nvPr userDrawn="1"/>
        </p:nvSpPr>
        <p:spPr>
          <a:xfrm>
            <a:off x="4376057" y="6360042"/>
            <a:ext cx="5340977" cy="818408"/>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Font typeface="Wingdings 3" charset="2"/>
              <a:buNone/>
              <a:defRPr sz="1800" kern="1200">
                <a:solidFill>
                  <a:schemeClr val="tx1">
                    <a:lumMod val="65000"/>
                    <a:lumOff val="35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9pPr>
          </a:lstStyle>
          <a:p>
            <a:pPr algn="ctr"/>
            <a:r>
              <a:rPr lang="en-US" sz="900" dirty="0">
                <a:solidFill>
                  <a:schemeClr val="bg1"/>
                </a:solidFill>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a:t>
            </a:r>
            <a:endParaRPr lang="de-DE" sz="900" dirty="0">
              <a:solidFill>
                <a:schemeClr val="bg1"/>
              </a:solidFill>
            </a:endParaRPr>
          </a:p>
          <a:p>
            <a:pPr algn="ctr"/>
            <a:endParaRPr lang="en-GB" sz="2000" dirty="0">
              <a:solidFill>
                <a:schemeClr val="bg1"/>
              </a:solidFill>
            </a:endParaRPr>
          </a:p>
        </p:txBody>
      </p:sp>
      <p:sp>
        <p:nvSpPr>
          <p:cNvPr id="19" name="Textfeld 18">
            <a:extLst>
              <a:ext uri="{FF2B5EF4-FFF2-40B4-BE49-F238E27FC236}">
                <a16:creationId xmlns:a16="http://schemas.microsoft.com/office/drawing/2014/main" id="{FB58C6F1-1900-40ED-9521-DB2AA55F72B9}"/>
              </a:ext>
            </a:extLst>
          </p:cNvPr>
          <p:cNvSpPr txBox="1"/>
          <p:nvPr userDrawn="1"/>
        </p:nvSpPr>
        <p:spPr>
          <a:xfrm>
            <a:off x="11093280" y="1490181"/>
            <a:ext cx="849850" cy="369332"/>
          </a:xfrm>
          <a:prstGeom prst="rect">
            <a:avLst/>
          </a:prstGeom>
          <a:noFill/>
        </p:spPr>
        <p:txBody>
          <a:bodyPr wrap="square" rtlCol="0">
            <a:spAutoFit/>
          </a:bodyPr>
          <a:lstStyle/>
          <a:p>
            <a:r>
              <a:rPr lang="de-DE" b="1" dirty="0"/>
              <a:t>-</a:t>
            </a:r>
            <a:fld id="{2BD8C51A-BB1B-45C9-9BD2-4BAB7D2A1B29}" type="slidenum">
              <a:rPr lang="de-DE" b="1" smtClean="0"/>
              <a:t>‹Nr.›</a:t>
            </a:fld>
            <a:r>
              <a:rPr lang="de-DE" b="1" dirty="0"/>
              <a:t>-</a:t>
            </a:r>
          </a:p>
        </p:txBody>
      </p:sp>
      <p:pic>
        <p:nvPicPr>
          <p:cNvPr id="22" name="Grafik 21">
            <a:extLst>
              <a:ext uri="{FF2B5EF4-FFF2-40B4-BE49-F238E27FC236}">
                <a16:creationId xmlns:a16="http://schemas.microsoft.com/office/drawing/2014/main" id="{82083C1A-989A-4B37-81E2-917171118BDE}"/>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0739318" y="20857"/>
            <a:ext cx="1441866" cy="1441866"/>
          </a:xfrm>
          <a:prstGeom prst="rect">
            <a:avLst/>
          </a:prstGeom>
        </p:spPr>
      </p:pic>
    </p:spTree>
    <p:extLst>
      <p:ext uri="{BB962C8B-B14F-4D97-AF65-F5344CB8AC3E}">
        <p14:creationId xmlns:p14="http://schemas.microsoft.com/office/powerpoint/2010/main" val="36554195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cSld name="Titelfolie mit Bild">
    <p:spTree>
      <p:nvGrpSpPr>
        <p:cNvPr id="1" name=""/>
        <p:cNvGrpSpPr/>
        <p:nvPr/>
      </p:nvGrpSpPr>
      <p:grpSpPr>
        <a:xfrm>
          <a:off x="0" y="0"/>
          <a:ext cx="0" cy="0"/>
          <a:chOff x="0" y="0"/>
          <a:chExt cx="0" cy="0"/>
        </a:xfrm>
      </p:grpSpPr>
      <p:sp>
        <p:nvSpPr>
          <p:cNvPr id="19" name="Rectangle 6">
            <a:extLst>
              <a:ext uri="{FF2B5EF4-FFF2-40B4-BE49-F238E27FC236}">
                <a16:creationId xmlns:a16="http://schemas.microsoft.com/office/drawing/2014/main" id="{6448C9EC-C3E1-4F5A-94AF-C149CD41BDF3}"/>
              </a:ext>
            </a:extLst>
          </p:cNvPr>
          <p:cNvSpPr/>
          <p:nvPr userDrawn="1"/>
        </p:nvSpPr>
        <p:spPr>
          <a:xfrm>
            <a:off x="1" y="6237586"/>
            <a:ext cx="12191999" cy="62041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Rectangle 8">
            <a:extLst>
              <a:ext uri="{FF2B5EF4-FFF2-40B4-BE49-F238E27FC236}">
                <a16:creationId xmlns:a16="http://schemas.microsoft.com/office/drawing/2014/main" id="{91C87DB6-1D4E-4694-9905-4E1B9F63E468}"/>
              </a:ext>
            </a:extLst>
          </p:cNvPr>
          <p:cNvSpPr/>
          <p:nvPr userDrawn="1"/>
        </p:nvSpPr>
        <p:spPr>
          <a:xfrm>
            <a:off x="0" y="617102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22" name="Grafik 21">
            <a:extLst>
              <a:ext uri="{FF2B5EF4-FFF2-40B4-BE49-F238E27FC236}">
                <a16:creationId xmlns:a16="http://schemas.microsoft.com/office/drawing/2014/main" id="{1229CAE1-65AE-42F6-B84F-37838C1387E6}"/>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4945" y="6281603"/>
            <a:ext cx="1061484" cy="400384"/>
          </a:xfrm>
          <a:prstGeom prst="rect">
            <a:avLst/>
          </a:prstGeom>
        </p:spPr>
      </p:pic>
      <p:sp>
        <p:nvSpPr>
          <p:cNvPr id="2" name="Titel 1"/>
          <p:cNvSpPr>
            <a:spLocks noGrp="1"/>
          </p:cNvSpPr>
          <p:nvPr>
            <p:ph type="ctrTitle"/>
          </p:nvPr>
        </p:nvSpPr>
        <p:spPr>
          <a:xfrm>
            <a:off x="1104900" y="2292094"/>
            <a:ext cx="5734050" cy="2219691"/>
          </a:xfrm>
        </p:spPr>
        <p:txBody>
          <a:bodyPr rtlCol="0" anchor="ctr">
            <a:normAutofit/>
          </a:bodyPr>
          <a:lstStyle>
            <a:lvl1pPr algn="l" rtl="0">
              <a:defRPr sz="4000" cap="all" baseline="0"/>
            </a:lvl1pPr>
          </a:lstStyle>
          <a:p>
            <a:pPr rtl="0"/>
            <a:endParaRPr lang="de-DE" noProof="0" dirty="0"/>
          </a:p>
        </p:txBody>
      </p:sp>
      <p:sp>
        <p:nvSpPr>
          <p:cNvPr id="3" name="Untertitel 2"/>
          <p:cNvSpPr>
            <a:spLocks noGrp="1"/>
          </p:cNvSpPr>
          <p:nvPr>
            <p:ph type="subTitle" idx="1"/>
          </p:nvPr>
        </p:nvSpPr>
        <p:spPr>
          <a:xfrm>
            <a:off x="1104900" y="4511784"/>
            <a:ext cx="5734050" cy="955565"/>
          </a:xfrm>
        </p:spPr>
        <p:txBody>
          <a:bodyPr rtlCol="0">
            <a:normAutofit/>
          </a:bodyPr>
          <a:lstStyle>
            <a:lvl1pPr marL="0" indent="0" algn="l" rtl="0">
              <a:spcBef>
                <a:spcPts val="0"/>
              </a:spcBef>
              <a:buNone/>
              <a:defRPr sz="1800"/>
            </a:lvl1pPr>
            <a:lvl2pPr marL="457200" indent="0" algn="ctr" rtl="0">
              <a:buNone/>
              <a:defRPr sz="2000"/>
            </a:lvl2pPr>
            <a:lvl3pPr marL="914400" indent="0" algn="ctr" rtl="0">
              <a:buNone/>
              <a:defRPr sz="1800"/>
            </a:lvl3pPr>
            <a:lvl4pPr marL="1371600" indent="0" algn="ctr" rtl="0">
              <a:buNone/>
              <a:defRPr sz="1600"/>
            </a:lvl4pPr>
            <a:lvl5pPr marL="1828800" indent="0" algn="ctr" rtl="0">
              <a:buNone/>
              <a:defRPr sz="1600"/>
            </a:lvl5pPr>
            <a:lvl6pPr marL="2286000" indent="0" algn="ctr" rtl="0">
              <a:buNone/>
              <a:defRPr sz="1600"/>
            </a:lvl6pPr>
            <a:lvl7pPr marL="2743200" indent="0" algn="ctr" rtl="0">
              <a:buNone/>
              <a:defRPr sz="1600"/>
            </a:lvl7pPr>
            <a:lvl8pPr marL="3200400" indent="0" algn="ctr" rtl="0">
              <a:buNone/>
              <a:defRPr sz="1600"/>
            </a:lvl8pPr>
            <a:lvl9pPr marL="3657600" indent="0" algn="ctr" rtl="0">
              <a:buNone/>
              <a:defRPr sz="1600"/>
            </a:lvl9pPr>
          </a:lstStyle>
          <a:p>
            <a:pPr rtl="0"/>
            <a:endParaRPr lang="en-US" dirty="0"/>
          </a:p>
        </p:txBody>
      </p:sp>
      <p:sp>
        <p:nvSpPr>
          <p:cNvPr id="11" name="Bildplatzhalter 10"/>
          <p:cNvSpPr>
            <a:spLocks noGrp="1"/>
          </p:cNvSpPr>
          <p:nvPr>
            <p:ph type="pic" sz="quarter" idx="13"/>
          </p:nvPr>
        </p:nvSpPr>
        <p:spPr>
          <a:xfrm>
            <a:off x="6981063" y="1310656"/>
            <a:ext cx="5210937" cy="4208604"/>
          </a:xfrm>
          <a:solidFill>
            <a:schemeClr val="tx1">
              <a:lumMod val="20000"/>
              <a:lumOff val="80000"/>
            </a:schemeClr>
          </a:solidFill>
        </p:spPr>
        <p:txBody>
          <a:bodyPr tIns="1005840" rtlCol="0"/>
          <a:lstStyle>
            <a:lvl1pPr marL="0" indent="0" algn="ctr" rtl="0">
              <a:buNone/>
              <a:defRPr/>
            </a:lvl1pPr>
          </a:lstStyle>
          <a:p>
            <a:pPr rtl="0"/>
            <a:r>
              <a:rPr lang="de-DE" noProof="0" dirty="0"/>
              <a:t>Bild durch Klicken auf Symbol hinzufügen</a:t>
            </a:r>
          </a:p>
        </p:txBody>
      </p:sp>
      <p:pic>
        <p:nvPicPr>
          <p:cNvPr id="13" name="Grafik 12">
            <a:extLst>
              <a:ext uri="{FF2B5EF4-FFF2-40B4-BE49-F238E27FC236}">
                <a16:creationId xmlns:a16="http://schemas.microsoft.com/office/drawing/2014/main" id="{B27CEBE5-58AB-4F2D-B994-5256965C8598}"/>
              </a:ext>
            </a:extLst>
          </p:cNvPr>
          <p:cNvPicPr/>
          <p:nvPr userDrawn="1"/>
        </p:nvPicPr>
        <p:blipFill>
          <a:blip r:embed="rId3"/>
          <a:stretch>
            <a:fillRect/>
          </a:stretch>
        </p:blipFill>
        <p:spPr>
          <a:xfrm>
            <a:off x="10099505" y="6266872"/>
            <a:ext cx="1987550" cy="567690"/>
          </a:xfrm>
          <a:prstGeom prst="rect">
            <a:avLst/>
          </a:prstGeom>
        </p:spPr>
      </p:pic>
      <p:sp>
        <p:nvSpPr>
          <p:cNvPr id="17" name="Untertitel 2">
            <a:extLst>
              <a:ext uri="{FF2B5EF4-FFF2-40B4-BE49-F238E27FC236}">
                <a16:creationId xmlns:a16="http://schemas.microsoft.com/office/drawing/2014/main" id="{B51E1108-269B-49FE-B399-5753E0E425DE}"/>
              </a:ext>
            </a:extLst>
          </p:cNvPr>
          <p:cNvSpPr txBox="1">
            <a:spLocks/>
          </p:cNvSpPr>
          <p:nvPr userDrawn="1"/>
        </p:nvSpPr>
        <p:spPr>
          <a:xfrm>
            <a:off x="4376057" y="6360042"/>
            <a:ext cx="5340977" cy="818408"/>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Font typeface="Wingdings 3" charset="2"/>
              <a:buNone/>
              <a:defRPr sz="1800" kern="1200">
                <a:solidFill>
                  <a:schemeClr val="tx1">
                    <a:lumMod val="65000"/>
                    <a:lumOff val="35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9pPr>
          </a:lstStyle>
          <a:p>
            <a:pPr algn="ctr"/>
            <a:r>
              <a:rPr lang="en-US" sz="900" dirty="0">
                <a:solidFill>
                  <a:schemeClr val="bg1"/>
                </a:solidFill>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a:t>
            </a:r>
            <a:endParaRPr lang="de-DE" sz="900" dirty="0">
              <a:solidFill>
                <a:schemeClr val="bg1"/>
              </a:solidFill>
            </a:endParaRPr>
          </a:p>
          <a:p>
            <a:pPr algn="ctr"/>
            <a:endParaRPr lang="en-GB" sz="2000" dirty="0">
              <a:solidFill>
                <a:schemeClr val="bg1"/>
              </a:solidFill>
            </a:endParaRPr>
          </a:p>
        </p:txBody>
      </p:sp>
      <p:pic>
        <p:nvPicPr>
          <p:cNvPr id="12" name="Grafik 11">
            <a:extLst>
              <a:ext uri="{FF2B5EF4-FFF2-40B4-BE49-F238E27FC236}">
                <a16:creationId xmlns:a16="http://schemas.microsoft.com/office/drawing/2014/main" id="{C41A071E-9407-4330-8F60-60D57F486A38}"/>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0739318" y="20857"/>
            <a:ext cx="1441866" cy="1441866"/>
          </a:xfrm>
          <a:prstGeom prst="rect">
            <a:avLst/>
          </a:prstGeom>
        </p:spPr>
      </p:pic>
    </p:spTree>
    <p:extLst>
      <p:ext uri="{BB962C8B-B14F-4D97-AF65-F5344CB8AC3E}">
        <p14:creationId xmlns:p14="http://schemas.microsoft.com/office/powerpoint/2010/main" val="29822902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de-DE"/>
              <a:t>Mastertitelformat bearbeiten</a:t>
            </a:r>
            <a:endParaRPr lang="en-US" dirty="0"/>
          </a:p>
        </p:txBody>
      </p:sp>
      <p:sp>
        <p:nvSpPr>
          <p:cNvPr id="3" name="Content Placeholder 2"/>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a:xfrm>
            <a:off x="1097280" y="6459785"/>
            <a:ext cx="2472271" cy="365125"/>
          </a:xfrm>
        </p:spPr>
        <p:txBody>
          <a:bodyPr/>
          <a:lstStyle/>
          <a:p>
            <a:r>
              <a:rPr lang="de-DE" dirty="0"/>
              <a:t>​</a:t>
            </a:r>
            <a:fld id="{94ECE08C-AB13-4023-92C4-6508B5611553}" type="datetime1">
              <a:rPr lang="de-DE" smtClean="0"/>
              <a:pPr/>
              <a:t>11.05.2023</a:t>
            </a:fld>
            <a:r>
              <a:rPr lang="de-DE" dirty="0"/>
              <a:t>​</a:t>
            </a:r>
          </a:p>
        </p:txBody>
      </p:sp>
      <p:sp>
        <p:nvSpPr>
          <p:cNvPr id="5" name="Footer Placeholder 4"/>
          <p:cNvSpPr>
            <a:spLocks noGrp="1"/>
          </p:cNvSpPr>
          <p:nvPr>
            <p:ph type="ftr" sz="quarter" idx="11"/>
          </p:nvPr>
        </p:nvSpPr>
        <p:spPr/>
        <p:txBody>
          <a:bodyPr/>
          <a:lstStyle/>
          <a:p>
            <a:pPr rtl="0"/>
            <a:endParaRPr lang="de-DE" noProof="0" dirty="0"/>
          </a:p>
        </p:txBody>
      </p:sp>
    </p:spTree>
    <p:extLst>
      <p:ext uri="{BB962C8B-B14F-4D97-AF65-F5344CB8AC3E}">
        <p14:creationId xmlns:p14="http://schemas.microsoft.com/office/powerpoint/2010/main" val="31172817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Abschnitts-&#10;überschrift">
    <p:bg>
      <p:bgPr>
        <a:solidFill>
          <a:schemeClr val="bg1"/>
        </a:solidFill>
        <a:effectLst/>
      </p:bgPr>
    </p:bg>
    <p:spTree>
      <p:nvGrpSpPr>
        <p:cNvPr id="1" name=""/>
        <p:cNvGrpSpPr/>
        <p:nvPr/>
      </p:nvGrpSpPr>
      <p:grpSpPr>
        <a:xfrm>
          <a:off x="0" y="0"/>
          <a:ext cx="0" cy="0"/>
          <a:chOff x="0" y="0"/>
          <a:chExt cx="0" cy="0"/>
        </a:xfrm>
      </p:grpSpPr>
      <p:sp>
        <p:nvSpPr>
          <p:cNvPr id="15" name="Rectangle 6">
            <a:extLst>
              <a:ext uri="{FF2B5EF4-FFF2-40B4-BE49-F238E27FC236}">
                <a16:creationId xmlns:a16="http://schemas.microsoft.com/office/drawing/2014/main" id="{F93FD68F-6327-4C0F-8016-3D0C89ECBD6A}"/>
              </a:ext>
            </a:extLst>
          </p:cNvPr>
          <p:cNvSpPr/>
          <p:nvPr userDrawn="1"/>
        </p:nvSpPr>
        <p:spPr>
          <a:xfrm>
            <a:off x="1" y="6237586"/>
            <a:ext cx="12191999" cy="62041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 name="Rectangle 8">
            <a:extLst>
              <a:ext uri="{FF2B5EF4-FFF2-40B4-BE49-F238E27FC236}">
                <a16:creationId xmlns:a16="http://schemas.microsoft.com/office/drawing/2014/main" id="{2884904C-CD0F-4A65-B408-428CBAF919CA}"/>
              </a:ext>
            </a:extLst>
          </p:cNvPr>
          <p:cNvSpPr/>
          <p:nvPr userDrawn="1"/>
        </p:nvSpPr>
        <p:spPr>
          <a:xfrm>
            <a:off x="0" y="617102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17" name="Grafik 16">
            <a:extLst>
              <a:ext uri="{FF2B5EF4-FFF2-40B4-BE49-F238E27FC236}">
                <a16:creationId xmlns:a16="http://schemas.microsoft.com/office/drawing/2014/main" id="{991FCA08-D9C2-47D3-8246-9BFE07E6F446}"/>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4945" y="6281603"/>
            <a:ext cx="1061484" cy="400384"/>
          </a:xfrm>
          <a:prstGeom prst="rect">
            <a:avLst/>
          </a:prstGeom>
        </p:spPr>
      </p:pic>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de-DE"/>
              <a:t>Mastertitelformat bearbeiten</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Mastertextformat bearbeiten</a:t>
            </a:r>
          </a:p>
        </p:txBody>
      </p:sp>
      <p:sp>
        <p:nvSpPr>
          <p:cNvPr id="4" name="Date Placeholder 3"/>
          <p:cNvSpPr>
            <a:spLocks noGrp="1"/>
          </p:cNvSpPr>
          <p:nvPr>
            <p:ph type="dt" sz="half" idx="10"/>
          </p:nvPr>
        </p:nvSpPr>
        <p:spPr/>
        <p:txBody>
          <a:bodyPr/>
          <a:lstStyle/>
          <a:p>
            <a:r>
              <a:rPr lang="de-DE"/>
              <a:t>​</a:t>
            </a:r>
            <a:fld id="{94ECE08C-AB13-4023-92C4-6508B5611553}" type="datetime1">
              <a:rPr lang="de-DE" smtClean="0"/>
              <a:pPr/>
              <a:t>11.05.2023</a:t>
            </a:fld>
            <a:r>
              <a:rPr lang="de-DE"/>
              <a:t>​</a:t>
            </a:r>
            <a:endParaRPr lang="de-DE" dirty="0"/>
          </a:p>
        </p:txBody>
      </p:sp>
      <p:sp>
        <p:nvSpPr>
          <p:cNvPr id="5" name="Footer Placeholder 4"/>
          <p:cNvSpPr>
            <a:spLocks noGrp="1"/>
          </p:cNvSpPr>
          <p:nvPr>
            <p:ph type="ftr" sz="quarter" idx="11"/>
          </p:nvPr>
        </p:nvSpPr>
        <p:spPr/>
        <p:txBody>
          <a:bodyPr/>
          <a:lstStyle/>
          <a:p>
            <a:pPr rtl="0"/>
            <a:endParaRPr lang="de-DE" noProof="0"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3" name="Grafik 12">
            <a:extLst>
              <a:ext uri="{FF2B5EF4-FFF2-40B4-BE49-F238E27FC236}">
                <a16:creationId xmlns:a16="http://schemas.microsoft.com/office/drawing/2014/main" id="{8FCD6719-4FBF-4800-89A4-207C503F8C7C}"/>
              </a:ext>
            </a:extLst>
          </p:cNvPr>
          <p:cNvPicPr/>
          <p:nvPr userDrawn="1"/>
        </p:nvPicPr>
        <p:blipFill>
          <a:blip r:embed="rId3"/>
          <a:stretch>
            <a:fillRect/>
          </a:stretch>
        </p:blipFill>
        <p:spPr>
          <a:xfrm>
            <a:off x="10099505" y="6266872"/>
            <a:ext cx="1987550" cy="567690"/>
          </a:xfrm>
          <a:prstGeom prst="rect">
            <a:avLst/>
          </a:prstGeom>
        </p:spPr>
      </p:pic>
      <p:sp>
        <p:nvSpPr>
          <p:cNvPr id="14" name="Untertitel 2">
            <a:extLst>
              <a:ext uri="{FF2B5EF4-FFF2-40B4-BE49-F238E27FC236}">
                <a16:creationId xmlns:a16="http://schemas.microsoft.com/office/drawing/2014/main" id="{FA486C4F-A9CB-45DC-8854-CC626D6C4610}"/>
              </a:ext>
            </a:extLst>
          </p:cNvPr>
          <p:cNvSpPr txBox="1">
            <a:spLocks/>
          </p:cNvSpPr>
          <p:nvPr userDrawn="1"/>
        </p:nvSpPr>
        <p:spPr>
          <a:xfrm>
            <a:off x="4376057" y="6360042"/>
            <a:ext cx="5340977" cy="818408"/>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Font typeface="Wingdings 3" charset="2"/>
              <a:buNone/>
              <a:defRPr sz="1800" kern="1200">
                <a:solidFill>
                  <a:schemeClr val="tx1">
                    <a:lumMod val="65000"/>
                    <a:lumOff val="35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9pPr>
          </a:lstStyle>
          <a:p>
            <a:pPr algn="ctr"/>
            <a:r>
              <a:rPr lang="en-US" sz="900" dirty="0">
                <a:solidFill>
                  <a:schemeClr val="bg1"/>
                </a:solidFill>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a:t>
            </a:r>
            <a:endParaRPr lang="de-DE" sz="900" dirty="0">
              <a:solidFill>
                <a:schemeClr val="bg1"/>
              </a:solidFill>
            </a:endParaRPr>
          </a:p>
          <a:p>
            <a:pPr algn="ctr"/>
            <a:endParaRPr lang="en-GB" sz="2000" dirty="0">
              <a:solidFill>
                <a:schemeClr val="bg1"/>
              </a:solidFill>
            </a:endParaRPr>
          </a:p>
        </p:txBody>
      </p:sp>
      <p:pic>
        <p:nvPicPr>
          <p:cNvPr id="20" name="Grafik 19">
            <a:extLst>
              <a:ext uri="{FF2B5EF4-FFF2-40B4-BE49-F238E27FC236}">
                <a16:creationId xmlns:a16="http://schemas.microsoft.com/office/drawing/2014/main" id="{E0B36321-50F3-43F0-8B67-2FFFBC400A29}"/>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0739318" y="20857"/>
            <a:ext cx="1441866" cy="1441866"/>
          </a:xfrm>
          <a:prstGeom prst="rect">
            <a:avLst/>
          </a:prstGeom>
        </p:spPr>
      </p:pic>
    </p:spTree>
    <p:extLst>
      <p:ext uri="{BB962C8B-B14F-4D97-AF65-F5344CB8AC3E}">
        <p14:creationId xmlns:p14="http://schemas.microsoft.com/office/powerpoint/2010/main" val="12925918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de-DE"/>
              <a:t>Mastertitelformat bearbeiten</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Date Placeholder 4"/>
          <p:cNvSpPr>
            <a:spLocks noGrp="1"/>
          </p:cNvSpPr>
          <p:nvPr>
            <p:ph type="dt" sz="half" idx="10"/>
          </p:nvPr>
        </p:nvSpPr>
        <p:spPr/>
        <p:txBody>
          <a:bodyPr/>
          <a:lstStyle/>
          <a:p>
            <a:r>
              <a:rPr lang="de-DE"/>
              <a:t>​</a:t>
            </a:r>
            <a:fld id="{94ECE08C-AB13-4023-92C4-6508B5611553}" type="datetime1">
              <a:rPr lang="de-DE" smtClean="0"/>
              <a:pPr/>
              <a:t>11.05.2023</a:t>
            </a:fld>
            <a:r>
              <a:rPr lang="de-DE"/>
              <a:t>​</a:t>
            </a:r>
            <a:endParaRPr lang="de-DE" dirty="0"/>
          </a:p>
        </p:txBody>
      </p:sp>
      <p:sp>
        <p:nvSpPr>
          <p:cNvPr id="6" name="Footer Placeholder 5"/>
          <p:cNvSpPr>
            <a:spLocks noGrp="1"/>
          </p:cNvSpPr>
          <p:nvPr>
            <p:ph type="ftr" sz="quarter" idx="11"/>
          </p:nvPr>
        </p:nvSpPr>
        <p:spPr/>
        <p:txBody>
          <a:bodyPr/>
          <a:lstStyle/>
          <a:p>
            <a:pPr rtl="0"/>
            <a:endParaRPr lang="de-DE" noProof="0" dirty="0"/>
          </a:p>
        </p:txBody>
      </p:sp>
    </p:spTree>
    <p:extLst>
      <p:ext uri="{BB962C8B-B14F-4D97-AF65-F5344CB8AC3E}">
        <p14:creationId xmlns:p14="http://schemas.microsoft.com/office/powerpoint/2010/main" val="6370611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de-DE"/>
              <a:t>Mastertitelformat bearbeiten</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Content Placeholder 3"/>
          <p:cNvSpPr>
            <a:spLocks noGrp="1"/>
          </p:cNvSpPr>
          <p:nvPr>
            <p:ph sz="half" idx="2"/>
          </p:nvPr>
        </p:nvSpPr>
        <p:spPr>
          <a:xfrm>
            <a:off x="1097280" y="2582334"/>
            <a:ext cx="4937760" cy="3378200"/>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Content Placeholder 5"/>
          <p:cNvSpPr>
            <a:spLocks noGrp="1"/>
          </p:cNvSpPr>
          <p:nvPr>
            <p:ph sz="quarter" idx="4"/>
          </p:nvPr>
        </p:nvSpPr>
        <p:spPr>
          <a:xfrm>
            <a:off x="6217920" y="2582334"/>
            <a:ext cx="4937760" cy="3378200"/>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7" name="Date Placeholder 6"/>
          <p:cNvSpPr>
            <a:spLocks noGrp="1"/>
          </p:cNvSpPr>
          <p:nvPr>
            <p:ph type="dt" sz="half" idx="10"/>
          </p:nvPr>
        </p:nvSpPr>
        <p:spPr/>
        <p:txBody>
          <a:bodyPr/>
          <a:lstStyle/>
          <a:p>
            <a:r>
              <a:rPr lang="de-DE"/>
              <a:t>​</a:t>
            </a:r>
            <a:fld id="{94ECE08C-AB13-4023-92C4-6508B5611553}" type="datetime1">
              <a:rPr lang="de-DE" smtClean="0"/>
              <a:pPr/>
              <a:t>11.05.2023</a:t>
            </a:fld>
            <a:r>
              <a:rPr lang="de-DE"/>
              <a:t>​</a:t>
            </a:r>
            <a:endParaRPr lang="de-DE" dirty="0"/>
          </a:p>
        </p:txBody>
      </p:sp>
      <p:sp>
        <p:nvSpPr>
          <p:cNvPr id="8" name="Footer Placeholder 7"/>
          <p:cNvSpPr>
            <a:spLocks noGrp="1"/>
          </p:cNvSpPr>
          <p:nvPr>
            <p:ph type="ftr" sz="quarter" idx="11"/>
          </p:nvPr>
        </p:nvSpPr>
        <p:spPr/>
        <p:txBody>
          <a:bodyPr/>
          <a:lstStyle/>
          <a:p>
            <a:pPr rtl="0"/>
            <a:endParaRPr lang="de-DE" noProof="0" dirty="0"/>
          </a:p>
        </p:txBody>
      </p:sp>
    </p:spTree>
    <p:extLst>
      <p:ext uri="{BB962C8B-B14F-4D97-AF65-F5344CB8AC3E}">
        <p14:creationId xmlns:p14="http://schemas.microsoft.com/office/powerpoint/2010/main" val="19405447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Date Placeholder 2"/>
          <p:cNvSpPr>
            <a:spLocks noGrp="1"/>
          </p:cNvSpPr>
          <p:nvPr>
            <p:ph type="dt" sz="half" idx="10"/>
          </p:nvPr>
        </p:nvSpPr>
        <p:spPr/>
        <p:txBody>
          <a:bodyPr/>
          <a:lstStyle/>
          <a:p>
            <a:r>
              <a:rPr lang="de-DE"/>
              <a:t>​</a:t>
            </a:r>
            <a:fld id="{E03E6F61-7EE4-4641-A632-E37B8E3AFCCD}" type="datetime1">
              <a:rPr lang="de" smtClean="0"/>
              <a:pPr/>
              <a:t>11.05.2023</a:t>
            </a:fld>
            <a:r>
              <a:t>​</a:t>
            </a:r>
            <a:endParaRPr dirty="0"/>
          </a:p>
        </p:txBody>
      </p:sp>
      <p:sp>
        <p:nvSpPr>
          <p:cNvPr id="4" name="Footer Placeholder 3"/>
          <p:cNvSpPr>
            <a:spLocks noGrp="1"/>
          </p:cNvSpPr>
          <p:nvPr>
            <p:ph type="ftr" sz="quarter" idx="11"/>
          </p:nvPr>
        </p:nvSpPr>
        <p:spPr/>
        <p:txBody>
          <a:bodyPr/>
          <a:lstStyle/>
          <a:p>
            <a:pPr rtl="0"/>
            <a:endParaRPr lang="de-DE"/>
          </a:p>
        </p:txBody>
      </p:sp>
    </p:spTree>
    <p:extLst>
      <p:ext uri="{BB962C8B-B14F-4D97-AF65-F5344CB8AC3E}">
        <p14:creationId xmlns:p14="http://schemas.microsoft.com/office/powerpoint/2010/main" val="31647364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Leer">
    <p:spTree>
      <p:nvGrpSpPr>
        <p:cNvPr id="1" name=""/>
        <p:cNvGrpSpPr/>
        <p:nvPr/>
      </p:nvGrpSpPr>
      <p:grpSpPr>
        <a:xfrm>
          <a:off x="0" y="0"/>
          <a:ext cx="0" cy="0"/>
          <a:chOff x="0" y="0"/>
          <a:chExt cx="0" cy="0"/>
        </a:xfrm>
      </p:grpSpPr>
      <p:sp>
        <p:nvSpPr>
          <p:cNvPr id="16" name="Rectangle 6">
            <a:extLst>
              <a:ext uri="{FF2B5EF4-FFF2-40B4-BE49-F238E27FC236}">
                <a16:creationId xmlns:a16="http://schemas.microsoft.com/office/drawing/2014/main" id="{2BC2390F-B3F1-414A-8483-445296411EF6}"/>
              </a:ext>
            </a:extLst>
          </p:cNvPr>
          <p:cNvSpPr/>
          <p:nvPr userDrawn="1"/>
        </p:nvSpPr>
        <p:spPr>
          <a:xfrm>
            <a:off x="1" y="6237586"/>
            <a:ext cx="12191999" cy="62041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8">
            <a:extLst>
              <a:ext uri="{FF2B5EF4-FFF2-40B4-BE49-F238E27FC236}">
                <a16:creationId xmlns:a16="http://schemas.microsoft.com/office/drawing/2014/main" id="{7E115167-E3B9-480F-A708-5E82DF2DC72D}"/>
              </a:ext>
            </a:extLst>
          </p:cNvPr>
          <p:cNvSpPr/>
          <p:nvPr userDrawn="1"/>
        </p:nvSpPr>
        <p:spPr>
          <a:xfrm>
            <a:off x="0" y="617102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18" name="Grafik 17">
            <a:extLst>
              <a:ext uri="{FF2B5EF4-FFF2-40B4-BE49-F238E27FC236}">
                <a16:creationId xmlns:a16="http://schemas.microsoft.com/office/drawing/2014/main" id="{022C9BA8-74E2-4ACC-A006-658397FD9E05}"/>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4945" y="6281603"/>
            <a:ext cx="1061484" cy="400384"/>
          </a:xfrm>
          <a:prstGeom prst="rect">
            <a:avLst/>
          </a:prstGeom>
        </p:spPr>
      </p:pic>
      <p:sp>
        <p:nvSpPr>
          <p:cNvPr id="7" name="Date Placeholder 6"/>
          <p:cNvSpPr>
            <a:spLocks noGrp="1"/>
          </p:cNvSpPr>
          <p:nvPr>
            <p:ph type="dt" sz="half" idx="10"/>
          </p:nvPr>
        </p:nvSpPr>
        <p:spPr/>
        <p:txBody>
          <a:bodyPr/>
          <a:lstStyle/>
          <a:p>
            <a:r>
              <a:rPr lang="de-DE"/>
              <a:t>​</a:t>
            </a:r>
            <a:fld id="{B359ED08-3DAD-4873-BEAE-E00CBB3C2D85}" type="datetime1">
              <a:rPr lang="de" smtClean="0"/>
              <a:pPr/>
              <a:t>11.05.2023</a:t>
            </a:fld>
            <a:r>
              <a:t>​</a:t>
            </a:r>
            <a:endParaRPr dirty="0"/>
          </a:p>
        </p:txBody>
      </p:sp>
      <p:sp>
        <p:nvSpPr>
          <p:cNvPr id="8" name="Footer Placeholder 7"/>
          <p:cNvSpPr>
            <a:spLocks noGrp="1"/>
          </p:cNvSpPr>
          <p:nvPr>
            <p:ph type="ftr" sz="quarter" idx="11"/>
          </p:nvPr>
        </p:nvSpPr>
        <p:spPr/>
        <p:txBody>
          <a:bodyPr/>
          <a:lstStyle>
            <a:lvl1pPr>
              <a:defRPr>
                <a:solidFill>
                  <a:srgbClr val="FFFFFF"/>
                </a:solidFill>
              </a:defRPr>
            </a:lvl1pPr>
          </a:lstStyle>
          <a:p>
            <a:pPr rtl="0"/>
            <a:endParaRPr lang="de-DE"/>
          </a:p>
        </p:txBody>
      </p:sp>
      <p:pic>
        <p:nvPicPr>
          <p:cNvPr id="12" name="Grafik 11">
            <a:extLst>
              <a:ext uri="{FF2B5EF4-FFF2-40B4-BE49-F238E27FC236}">
                <a16:creationId xmlns:a16="http://schemas.microsoft.com/office/drawing/2014/main" id="{3234369C-67BB-4B23-A6FB-6E089552A7A0}"/>
              </a:ext>
            </a:extLst>
          </p:cNvPr>
          <p:cNvPicPr/>
          <p:nvPr userDrawn="1"/>
        </p:nvPicPr>
        <p:blipFill>
          <a:blip r:embed="rId3"/>
          <a:stretch>
            <a:fillRect/>
          </a:stretch>
        </p:blipFill>
        <p:spPr>
          <a:xfrm>
            <a:off x="10099505" y="6266872"/>
            <a:ext cx="1987550" cy="567690"/>
          </a:xfrm>
          <a:prstGeom prst="rect">
            <a:avLst/>
          </a:prstGeom>
        </p:spPr>
      </p:pic>
      <p:sp>
        <p:nvSpPr>
          <p:cNvPr id="15" name="Untertitel 2">
            <a:extLst>
              <a:ext uri="{FF2B5EF4-FFF2-40B4-BE49-F238E27FC236}">
                <a16:creationId xmlns:a16="http://schemas.microsoft.com/office/drawing/2014/main" id="{C2D1F4F4-550C-416B-B8CC-5DCAEFCFA21B}"/>
              </a:ext>
            </a:extLst>
          </p:cNvPr>
          <p:cNvSpPr txBox="1">
            <a:spLocks/>
          </p:cNvSpPr>
          <p:nvPr userDrawn="1"/>
        </p:nvSpPr>
        <p:spPr>
          <a:xfrm>
            <a:off x="4376057" y="6360042"/>
            <a:ext cx="5340977" cy="818408"/>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Font typeface="Wingdings 3" charset="2"/>
              <a:buNone/>
              <a:defRPr sz="1800" kern="1200">
                <a:solidFill>
                  <a:schemeClr val="tx1">
                    <a:lumMod val="65000"/>
                    <a:lumOff val="35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9pPr>
          </a:lstStyle>
          <a:p>
            <a:pPr algn="ctr"/>
            <a:r>
              <a:rPr lang="en-US" sz="900" dirty="0">
                <a:solidFill>
                  <a:schemeClr val="bg1"/>
                </a:solidFill>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a:t>
            </a:r>
            <a:endParaRPr lang="de-DE" sz="900" dirty="0">
              <a:solidFill>
                <a:schemeClr val="bg1"/>
              </a:solidFill>
            </a:endParaRPr>
          </a:p>
          <a:p>
            <a:pPr algn="ctr"/>
            <a:endParaRPr lang="en-GB" sz="2000" dirty="0">
              <a:solidFill>
                <a:schemeClr val="bg1"/>
              </a:solidFill>
            </a:endParaRPr>
          </a:p>
        </p:txBody>
      </p:sp>
      <p:sp>
        <p:nvSpPr>
          <p:cNvPr id="11" name="Textfeld 10">
            <a:extLst>
              <a:ext uri="{FF2B5EF4-FFF2-40B4-BE49-F238E27FC236}">
                <a16:creationId xmlns:a16="http://schemas.microsoft.com/office/drawing/2014/main" id="{9D90E8EA-292E-4F6A-A218-85469EFC79D8}"/>
              </a:ext>
            </a:extLst>
          </p:cNvPr>
          <p:cNvSpPr txBox="1"/>
          <p:nvPr userDrawn="1"/>
        </p:nvSpPr>
        <p:spPr>
          <a:xfrm>
            <a:off x="11093280" y="1490181"/>
            <a:ext cx="849850" cy="369332"/>
          </a:xfrm>
          <a:prstGeom prst="rect">
            <a:avLst/>
          </a:prstGeom>
          <a:noFill/>
        </p:spPr>
        <p:txBody>
          <a:bodyPr wrap="square" rtlCol="0">
            <a:spAutoFit/>
          </a:bodyPr>
          <a:lstStyle/>
          <a:p>
            <a:r>
              <a:rPr lang="de-DE" b="1" dirty="0"/>
              <a:t>-</a:t>
            </a:r>
            <a:fld id="{2BD8C51A-BB1B-45C9-9BD2-4BAB7D2A1B29}" type="slidenum">
              <a:rPr lang="de-DE" b="1" smtClean="0"/>
              <a:t>‹Nr.›</a:t>
            </a:fld>
            <a:r>
              <a:rPr lang="de-DE" b="1" dirty="0"/>
              <a:t>-</a:t>
            </a:r>
          </a:p>
        </p:txBody>
      </p:sp>
      <p:pic>
        <p:nvPicPr>
          <p:cNvPr id="19" name="Grafik 18">
            <a:extLst>
              <a:ext uri="{FF2B5EF4-FFF2-40B4-BE49-F238E27FC236}">
                <a16:creationId xmlns:a16="http://schemas.microsoft.com/office/drawing/2014/main" id="{BB1D4FBA-4B8F-42A9-A598-AD8E5EF26B3E}"/>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0739318" y="20857"/>
            <a:ext cx="1441866" cy="1441866"/>
          </a:xfrm>
          <a:prstGeom prst="rect">
            <a:avLst/>
          </a:prstGeom>
        </p:spPr>
      </p:pic>
    </p:spTree>
    <p:extLst>
      <p:ext uri="{BB962C8B-B14F-4D97-AF65-F5344CB8AC3E}">
        <p14:creationId xmlns:p14="http://schemas.microsoft.com/office/powerpoint/2010/main" val="607850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alt mit Überschrift">
    <p:spTree>
      <p:nvGrpSpPr>
        <p:cNvPr id="1" name=""/>
        <p:cNvGrpSpPr/>
        <p:nvPr/>
      </p:nvGrpSpPr>
      <p:grpSpPr>
        <a:xfrm>
          <a:off x="0" y="0"/>
          <a:ext cx="0" cy="0"/>
          <a:chOff x="0" y="0"/>
          <a:chExt cx="0" cy="0"/>
        </a:xfrm>
      </p:grpSpPr>
      <p:sp>
        <p:nvSpPr>
          <p:cNvPr id="8" name="Rectangle 7"/>
          <p:cNvSpPr/>
          <p:nvPr/>
        </p:nvSpPr>
        <p:spPr>
          <a:xfrm>
            <a:off x="-17237"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de-DE"/>
              <a:t>Mastertitelformat bearbeiten</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Mastertextformat bearbeiten</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r>
              <a:rPr lang="de-DE"/>
              <a:t>​</a:t>
            </a:r>
            <a:fld id="{94ECE08C-AB13-4023-92C4-6508B5611553}" type="datetime1">
              <a:rPr lang="de-DE" smtClean="0"/>
              <a:pPr/>
              <a:t>11.05.2023</a:t>
            </a:fld>
            <a:r>
              <a:rPr lang="de-DE"/>
              <a:t>​</a:t>
            </a:r>
            <a:endParaRPr lang="de-DE"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pPr rtl="0"/>
            <a:endParaRPr lang="de-DE" noProof="0" dirty="0"/>
          </a:p>
        </p:txBody>
      </p:sp>
      <p:pic>
        <p:nvPicPr>
          <p:cNvPr id="12" name="Grafik 11">
            <a:extLst>
              <a:ext uri="{FF2B5EF4-FFF2-40B4-BE49-F238E27FC236}">
                <a16:creationId xmlns:a16="http://schemas.microsoft.com/office/drawing/2014/main" id="{46DE0C15-325B-4B66-B685-550A0BDB51D1}"/>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6424526"/>
            <a:ext cx="1061484" cy="400384"/>
          </a:xfrm>
          <a:prstGeom prst="rect">
            <a:avLst/>
          </a:prstGeom>
        </p:spPr>
      </p:pic>
      <p:sp>
        <p:nvSpPr>
          <p:cNvPr id="14" name="Untertitel 2">
            <a:extLst>
              <a:ext uri="{FF2B5EF4-FFF2-40B4-BE49-F238E27FC236}">
                <a16:creationId xmlns:a16="http://schemas.microsoft.com/office/drawing/2014/main" id="{F3929FCD-BD32-4369-835F-EA62DDA3D482}"/>
              </a:ext>
            </a:extLst>
          </p:cNvPr>
          <p:cNvSpPr txBox="1">
            <a:spLocks/>
          </p:cNvSpPr>
          <p:nvPr userDrawn="1"/>
        </p:nvSpPr>
        <p:spPr>
          <a:xfrm>
            <a:off x="4701512" y="6425358"/>
            <a:ext cx="5015522" cy="818408"/>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Font typeface="Wingdings 3" charset="2"/>
              <a:buNone/>
              <a:defRPr sz="1800" kern="1200">
                <a:solidFill>
                  <a:schemeClr val="tx1">
                    <a:lumMod val="65000"/>
                    <a:lumOff val="35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9pPr>
          </a:lstStyle>
          <a:p>
            <a:pPr algn="ctr"/>
            <a:r>
              <a:rPr lang="en-US" sz="900" dirty="0"/>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a:t>
            </a:r>
            <a:endParaRPr lang="de-DE" sz="900" dirty="0"/>
          </a:p>
          <a:p>
            <a:pPr algn="ctr"/>
            <a:endParaRPr lang="en-GB" sz="2000" dirty="0">
              <a:solidFill>
                <a:srgbClr val="1F497D"/>
              </a:solidFill>
            </a:endParaRPr>
          </a:p>
        </p:txBody>
      </p:sp>
      <p:pic>
        <p:nvPicPr>
          <p:cNvPr id="15" name="Grafik 14">
            <a:extLst>
              <a:ext uri="{FF2B5EF4-FFF2-40B4-BE49-F238E27FC236}">
                <a16:creationId xmlns:a16="http://schemas.microsoft.com/office/drawing/2014/main" id="{86CA6B33-8F33-49F4-858B-B3DD533E7868}"/>
              </a:ext>
            </a:extLst>
          </p:cNvPr>
          <p:cNvPicPr/>
          <p:nvPr userDrawn="1"/>
        </p:nvPicPr>
        <p:blipFill>
          <a:blip r:embed="rId3"/>
          <a:stretch>
            <a:fillRect/>
          </a:stretch>
        </p:blipFill>
        <p:spPr>
          <a:xfrm>
            <a:off x="10099505" y="6266872"/>
            <a:ext cx="1987550" cy="567690"/>
          </a:xfrm>
          <a:prstGeom prst="rect">
            <a:avLst/>
          </a:prstGeom>
        </p:spPr>
      </p:pic>
      <p:pic>
        <p:nvPicPr>
          <p:cNvPr id="17" name="Grafik 16">
            <a:extLst>
              <a:ext uri="{FF2B5EF4-FFF2-40B4-BE49-F238E27FC236}">
                <a16:creationId xmlns:a16="http://schemas.microsoft.com/office/drawing/2014/main" id="{BAFD00FE-EB6F-4F96-B92E-FB097174E276}"/>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0739318" y="20857"/>
            <a:ext cx="1441866" cy="1441866"/>
          </a:xfrm>
          <a:prstGeom prst="rect">
            <a:avLst/>
          </a:prstGeom>
        </p:spPr>
      </p:pic>
    </p:spTree>
    <p:extLst>
      <p:ext uri="{BB962C8B-B14F-4D97-AF65-F5344CB8AC3E}">
        <p14:creationId xmlns:p14="http://schemas.microsoft.com/office/powerpoint/2010/main" val="37533156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r>
              <a:rPr lang="de-DE"/>
              <a:t>​</a:t>
            </a:r>
            <a:fld id="{94ECE08C-AB13-4023-92C4-6508B5611553}" type="datetime1">
              <a:rPr lang="de-DE" smtClean="0"/>
              <a:pPr/>
              <a:t>11.05.2023</a:t>
            </a:fld>
            <a:r>
              <a:rPr lang="de-DE"/>
              <a:t>​</a:t>
            </a:r>
            <a:endParaRPr lang="de-DE" dirty="0"/>
          </a:p>
        </p:txBody>
      </p:sp>
      <p:sp>
        <p:nvSpPr>
          <p:cNvPr id="5" name="Footer Placeholder 4"/>
          <p:cNvSpPr>
            <a:spLocks noGrp="1"/>
          </p:cNvSpPr>
          <p:nvPr>
            <p:ph type="ftr" sz="quarter" idx="11"/>
          </p:nvPr>
        </p:nvSpPr>
        <p:spPr/>
        <p:txBody>
          <a:bodyPr/>
          <a:lstStyle/>
          <a:p>
            <a:pPr rtl="0"/>
            <a:endParaRPr lang="de-DE" noProof="0" dirty="0"/>
          </a:p>
        </p:txBody>
      </p:sp>
    </p:spTree>
    <p:extLst>
      <p:ext uri="{BB962C8B-B14F-4D97-AF65-F5344CB8AC3E}">
        <p14:creationId xmlns:p14="http://schemas.microsoft.com/office/powerpoint/2010/main" val="7857397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237586"/>
            <a:ext cx="12191999" cy="62041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17102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380733"/>
            <a:ext cx="10058400" cy="823740"/>
          </a:xfrm>
          <a:prstGeom prst="rect">
            <a:avLst/>
          </a:prstGeom>
        </p:spPr>
        <p:txBody>
          <a:bodyPr vert="horz" lIns="91440" tIns="45720" rIns="91440" bIns="45720" rtlCol="0" anchor="b">
            <a:normAutofit/>
          </a:bodyPr>
          <a:lstStyle/>
          <a:p>
            <a:r>
              <a:rPr lang="de-DE"/>
              <a:t>Mastertitelformat bearbeiten</a:t>
            </a:r>
            <a:endParaRPr lang="en-US" dirty="0"/>
          </a:p>
        </p:txBody>
      </p:sp>
      <p:sp>
        <p:nvSpPr>
          <p:cNvPr id="3" name="Text Placeholder 2"/>
          <p:cNvSpPr>
            <a:spLocks noGrp="1"/>
          </p:cNvSpPr>
          <p:nvPr>
            <p:ph type="body" idx="1"/>
          </p:nvPr>
        </p:nvSpPr>
        <p:spPr>
          <a:xfrm>
            <a:off x="1097280" y="1492624"/>
            <a:ext cx="10058400" cy="4376470"/>
          </a:xfrm>
          <a:prstGeom prst="rect">
            <a:avLst/>
          </a:prstGeom>
        </p:spPr>
        <p:txBody>
          <a:bodyPr vert="horz" lIns="0" tIns="45720" rIns="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r>
              <a:rPr lang="de-DE"/>
              <a:t>​</a:t>
            </a:r>
            <a:fld id="{94ECE08C-AB13-4023-92C4-6508B5611553}" type="datetime1">
              <a:rPr lang="de-DE" smtClean="0"/>
              <a:pPr/>
              <a:t>11.05.2023</a:t>
            </a:fld>
            <a:r>
              <a:rPr lang="de-DE"/>
              <a:t>​</a:t>
            </a:r>
            <a:endParaRPr lang="de-DE"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pPr rtl="0"/>
            <a:endParaRPr lang="de-DE" noProof="0" dirty="0"/>
          </a:p>
        </p:txBody>
      </p:sp>
      <p:pic>
        <p:nvPicPr>
          <p:cNvPr id="12" name="Grafik 11">
            <a:extLst>
              <a:ext uri="{FF2B5EF4-FFF2-40B4-BE49-F238E27FC236}">
                <a16:creationId xmlns:a16="http://schemas.microsoft.com/office/drawing/2014/main" id="{72446FF5-B0A1-4CED-8527-53B2C36756CF}"/>
              </a:ext>
            </a:extLst>
          </p:cNvPr>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104945" y="6281603"/>
            <a:ext cx="1061484" cy="400384"/>
          </a:xfrm>
          <a:prstGeom prst="rect">
            <a:avLst/>
          </a:prstGeom>
        </p:spPr>
      </p:pic>
      <p:sp>
        <p:nvSpPr>
          <p:cNvPr id="15" name="Untertitel 2">
            <a:extLst>
              <a:ext uri="{FF2B5EF4-FFF2-40B4-BE49-F238E27FC236}">
                <a16:creationId xmlns:a16="http://schemas.microsoft.com/office/drawing/2014/main" id="{C796B178-E15A-444B-A8BA-54BCAFDC215E}"/>
              </a:ext>
            </a:extLst>
          </p:cNvPr>
          <p:cNvSpPr txBox="1">
            <a:spLocks/>
          </p:cNvSpPr>
          <p:nvPr userDrawn="1"/>
        </p:nvSpPr>
        <p:spPr>
          <a:xfrm>
            <a:off x="4376057" y="6360042"/>
            <a:ext cx="5340977" cy="818408"/>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Font typeface="Wingdings 3" charset="2"/>
              <a:buNone/>
              <a:defRPr sz="1800" kern="1200">
                <a:solidFill>
                  <a:schemeClr val="tx1">
                    <a:lumMod val="65000"/>
                    <a:lumOff val="35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9pPr>
          </a:lstStyle>
          <a:p>
            <a:pPr algn="ctr"/>
            <a:r>
              <a:rPr lang="en-US" sz="900" dirty="0">
                <a:solidFill>
                  <a:schemeClr val="bg1"/>
                </a:solidFill>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a:t>
            </a:r>
            <a:endParaRPr lang="de-DE" sz="900" dirty="0">
              <a:solidFill>
                <a:schemeClr val="bg1"/>
              </a:solidFill>
            </a:endParaRPr>
          </a:p>
          <a:p>
            <a:pPr algn="ctr"/>
            <a:endParaRPr lang="en-GB" sz="2000" dirty="0">
              <a:solidFill>
                <a:schemeClr val="bg1"/>
              </a:solidFill>
            </a:endParaRPr>
          </a:p>
        </p:txBody>
      </p:sp>
      <p:pic>
        <p:nvPicPr>
          <p:cNvPr id="14" name="Grafik 13">
            <a:extLst>
              <a:ext uri="{FF2B5EF4-FFF2-40B4-BE49-F238E27FC236}">
                <a16:creationId xmlns:a16="http://schemas.microsoft.com/office/drawing/2014/main" id="{0F7588D5-FBFF-4B77-94D8-5C8CFEABB542}"/>
              </a:ext>
            </a:extLst>
          </p:cNvPr>
          <p:cNvPicPr/>
          <p:nvPr userDrawn="1"/>
        </p:nvPicPr>
        <p:blipFill>
          <a:blip r:embed="rId14"/>
          <a:stretch>
            <a:fillRect/>
          </a:stretch>
        </p:blipFill>
        <p:spPr>
          <a:xfrm>
            <a:off x="10099505" y="6266872"/>
            <a:ext cx="1987550" cy="567690"/>
          </a:xfrm>
          <a:prstGeom prst="rect">
            <a:avLst/>
          </a:prstGeom>
        </p:spPr>
      </p:pic>
      <p:sp>
        <p:nvSpPr>
          <p:cNvPr id="8" name="Textfeld 7">
            <a:extLst>
              <a:ext uri="{FF2B5EF4-FFF2-40B4-BE49-F238E27FC236}">
                <a16:creationId xmlns:a16="http://schemas.microsoft.com/office/drawing/2014/main" id="{47CB2901-257B-4CEF-83F7-197E7AB895B6}"/>
              </a:ext>
            </a:extLst>
          </p:cNvPr>
          <p:cNvSpPr txBox="1"/>
          <p:nvPr userDrawn="1"/>
        </p:nvSpPr>
        <p:spPr>
          <a:xfrm>
            <a:off x="11093280" y="1490181"/>
            <a:ext cx="849850" cy="369332"/>
          </a:xfrm>
          <a:prstGeom prst="rect">
            <a:avLst/>
          </a:prstGeom>
          <a:noFill/>
        </p:spPr>
        <p:txBody>
          <a:bodyPr wrap="square" rtlCol="0">
            <a:spAutoFit/>
          </a:bodyPr>
          <a:lstStyle/>
          <a:p>
            <a:r>
              <a:rPr lang="de-DE" b="1" dirty="0"/>
              <a:t>-</a:t>
            </a:r>
            <a:fld id="{2BD8C51A-BB1B-45C9-9BD2-4BAB7D2A1B29}" type="slidenum">
              <a:rPr lang="de-DE" b="1" smtClean="0"/>
              <a:t>‹Nr.›</a:t>
            </a:fld>
            <a:r>
              <a:rPr lang="de-DE" b="1" dirty="0"/>
              <a:t>-</a:t>
            </a:r>
          </a:p>
        </p:txBody>
      </p:sp>
      <p:pic>
        <p:nvPicPr>
          <p:cNvPr id="16" name="Grafik 15">
            <a:extLst>
              <a:ext uri="{FF2B5EF4-FFF2-40B4-BE49-F238E27FC236}">
                <a16:creationId xmlns:a16="http://schemas.microsoft.com/office/drawing/2014/main" id="{2DE69127-C0C4-4EF5-88DC-B505255C46CE}"/>
              </a:ext>
            </a:extLst>
          </p:cNvPr>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0739318" y="20857"/>
            <a:ext cx="1441866" cy="1441866"/>
          </a:xfrm>
          <a:prstGeom prst="rect">
            <a:avLst/>
          </a:prstGeom>
        </p:spPr>
      </p:pic>
    </p:spTree>
    <p:extLst>
      <p:ext uri="{BB962C8B-B14F-4D97-AF65-F5344CB8AC3E}">
        <p14:creationId xmlns:p14="http://schemas.microsoft.com/office/powerpoint/2010/main" val="700704160"/>
      </p:ext>
    </p:extLst>
  </p:cSld>
  <p:clrMap bg1="lt1" tx1="dk1" bg2="lt2" tx2="dk2" accent1="accent1" accent2="accent2" accent3="accent3" accent4="accent4" accent5="accent5" accent6="accent6" hlink="hlink" folHlink="folHlink"/>
  <p:sldLayoutIdLst>
    <p:sldLayoutId id="2147483834" r:id="rId1"/>
    <p:sldLayoutId id="2147483835" r:id="rId2"/>
    <p:sldLayoutId id="2147483836" r:id="rId3"/>
    <p:sldLayoutId id="2147483837" r:id="rId4"/>
    <p:sldLayoutId id="2147483838" r:id="rId5"/>
    <p:sldLayoutId id="2147483839" r:id="rId6"/>
    <p:sldLayoutId id="2147483840" r:id="rId7"/>
    <p:sldLayoutId id="2147483841" r:id="rId8"/>
    <p:sldLayoutId id="2147483843" r:id="rId9"/>
    <p:sldLayoutId id="2147483844" r:id="rId10"/>
    <p:sldLayoutId id="2147483845"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85000"/>
        </a:lnSpc>
        <a:spcBef>
          <a:spcPct val="0"/>
        </a:spcBef>
        <a:buNone/>
        <a:defRPr sz="3200" b="1"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D9A5EC6-C8A9-436A-A069-FA6B69A1E808}"/>
              </a:ext>
            </a:extLst>
          </p:cNvPr>
          <p:cNvSpPr>
            <a:spLocks noGrp="1"/>
          </p:cNvSpPr>
          <p:nvPr>
            <p:ph type="title"/>
          </p:nvPr>
        </p:nvSpPr>
        <p:spPr>
          <a:xfrm>
            <a:off x="457199" y="594359"/>
            <a:ext cx="3455581" cy="3906620"/>
          </a:xfrm>
        </p:spPr>
        <p:txBody>
          <a:bodyPr>
            <a:normAutofit fontScale="90000"/>
          </a:bodyPr>
          <a:lstStyle/>
          <a:p>
            <a:r>
              <a:rPr lang="en-US" sz="4400" b="1" dirty="0">
                <a:solidFill>
                  <a:schemeClr val="accent4">
                    <a:lumMod val="50000"/>
                  </a:schemeClr>
                </a:solidFill>
              </a:rPr>
              <a:t>Learn STEM</a:t>
            </a:r>
            <a:br>
              <a:rPr lang="en-US" sz="4400" b="1" dirty="0">
                <a:solidFill>
                  <a:schemeClr val="accent4">
                    <a:lumMod val="50000"/>
                  </a:schemeClr>
                </a:solidFill>
              </a:rPr>
            </a:br>
            <a:r>
              <a:rPr lang="en-US" sz="2700" i="1" dirty="0"/>
              <a:t>Innovative Model</a:t>
            </a:r>
            <a:br>
              <a:rPr lang="en-US" sz="2700" i="1" dirty="0"/>
            </a:br>
            <a:r>
              <a:rPr lang="en-US" sz="2700" i="1" dirty="0"/>
              <a:t>of learning STEM</a:t>
            </a:r>
            <a:br>
              <a:rPr lang="en-US" sz="2700" i="1" dirty="0"/>
            </a:br>
            <a:r>
              <a:rPr lang="en-US" sz="2700" i="1" dirty="0"/>
              <a:t>in secondary schools</a:t>
            </a:r>
            <a:br>
              <a:rPr lang="en-US" dirty="0"/>
            </a:br>
            <a:br>
              <a:rPr lang="en-US" dirty="0"/>
            </a:br>
            <a:r>
              <a:rPr lang="en-US" sz="2700" dirty="0"/>
              <a:t>School Education</a:t>
            </a:r>
            <a:br>
              <a:rPr lang="en-US" sz="2700" dirty="0"/>
            </a:br>
            <a:r>
              <a:rPr lang="en-US" sz="2700" dirty="0"/>
              <a:t>ERASMUS+</a:t>
            </a:r>
            <a:br>
              <a:rPr lang="en-US" sz="2700" dirty="0"/>
            </a:br>
            <a:br>
              <a:rPr lang="en-US" sz="2700" dirty="0"/>
            </a:br>
            <a:r>
              <a:rPr lang="en-US" sz="2400" dirty="0"/>
              <a:t>KA220-SCH -</a:t>
            </a:r>
            <a:br>
              <a:rPr lang="en-US" sz="2400" dirty="0"/>
            </a:br>
            <a:r>
              <a:rPr lang="en-US" sz="2400" dirty="0"/>
              <a:t>Cooperation partnerships </a:t>
            </a:r>
            <a:r>
              <a:rPr lang="en-US" sz="2400"/>
              <a:t>in school </a:t>
            </a:r>
            <a:r>
              <a:rPr lang="en-US" sz="2400" dirty="0"/>
              <a:t>education</a:t>
            </a:r>
            <a:br>
              <a:rPr lang="en-US" dirty="0"/>
            </a:br>
            <a:endParaRPr lang="en-US" dirty="0"/>
          </a:p>
        </p:txBody>
      </p:sp>
      <p:sp>
        <p:nvSpPr>
          <p:cNvPr id="3" name="Inhaltsplatzhalter 2">
            <a:extLst>
              <a:ext uri="{FF2B5EF4-FFF2-40B4-BE49-F238E27FC236}">
                <a16:creationId xmlns:a16="http://schemas.microsoft.com/office/drawing/2014/main" id="{1A7B7185-57EC-45F2-8C25-1C15CE431D16}"/>
              </a:ext>
            </a:extLst>
          </p:cNvPr>
          <p:cNvSpPr>
            <a:spLocks noGrp="1"/>
          </p:cNvSpPr>
          <p:nvPr>
            <p:ph idx="1"/>
          </p:nvPr>
        </p:nvSpPr>
        <p:spPr>
          <a:xfrm>
            <a:off x="4619379" y="594359"/>
            <a:ext cx="6492240" cy="5257800"/>
          </a:xfrm>
        </p:spPr>
        <p:txBody>
          <a:bodyPr/>
          <a:lstStyle/>
          <a:p>
            <a:pPr marL="0" indent="0">
              <a:buNone/>
            </a:pPr>
            <a:r>
              <a:rPr lang="de-DE" dirty="0"/>
              <a:t> </a:t>
            </a:r>
            <a:br>
              <a:rPr lang="de-DE" dirty="0"/>
            </a:br>
            <a:endParaRPr lang="de-DE" dirty="0"/>
          </a:p>
        </p:txBody>
      </p:sp>
      <p:sp>
        <p:nvSpPr>
          <p:cNvPr id="4" name="Textplatzhalter 3">
            <a:extLst>
              <a:ext uri="{FF2B5EF4-FFF2-40B4-BE49-F238E27FC236}">
                <a16:creationId xmlns:a16="http://schemas.microsoft.com/office/drawing/2014/main" id="{445F444D-6F84-444E-8423-2332A5B64263}"/>
              </a:ext>
            </a:extLst>
          </p:cNvPr>
          <p:cNvSpPr>
            <a:spLocks noGrp="1"/>
          </p:cNvSpPr>
          <p:nvPr>
            <p:ph type="body" sz="half" idx="2"/>
          </p:nvPr>
        </p:nvSpPr>
        <p:spPr>
          <a:xfrm>
            <a:off x="457199" y="4765456"/>
            <a:ext cx="3200400" cy="1633068"/>
          </a:xfrm>
        </p:spPr>
        <p:txBody>
          <a:bodyPr>
            <a:normAutofit/>
          </a:bodyPr>
          <a:lstStyle/>
          <a:p>
            <a:r>
              <a:rPr lang="en-US" b="1" i="1" dirty="0"/>
              <a:t>Reference Number:</a:t>
            </a:r>
            <a:br>
              <a:rPr lang="en-US" b="1" i="1" dirty="0"/>
            </a:br>
            <a:r>
              <a:rPr lang="de-DE" dirty="0"/>
              <a:t>2022-1-TR01-KA220-SCH-000087583</a:t>
            </a:r>
          </a:p>
          <a:p>
            <a:r>
              <a:rPr lang="de-DE" b="1" dirty="0"/>
              <a:t>Duration: </a:t>
            </a:r>
            <a:br>
              <a:rPr lang="de-DE" b="1" dirty="0"/>
            </a:br>
            <a:r>
              <a:rPr lang="de-DE" b="1" dirty="0"/>
              <a:t>31.12.2022 to 30.12.2024 (24 </a:t>
            </a:r>
            <a:r>
              <a:rPr lang="en-GB" b="1" dirty="0"/>
              <a:t>months</a:t>
            </a:r>
            <a:r>
              <a:rPr lang="de-DE" b="1" dirty="0"/>
              <a:t>) </a:t>
            </a:r>
          </a:p>
          <a:p>
            <a:endParaRPr lang="de-DE" b="1" dirty="0"/>
          </a:p>
        </p:txBody>
      </p:sp>
      <p:sp>
        <p:nvSpPr>
          <p:cNvPr id="5" name="Untertitel 2">
            <a:extLst>
              <a:ext uri="{FF2B5EF4-FFF2-40B4-BE49-F238E27FC236}">
                <a16:creationId xmlns:a16="http://schemas.microsoft.com/office/drawing/2014/main" id="{90F75D2D-1863-45BA-B0CE-09CEB6304E67}"/>
              </a:ext>
            </a:extLst>
          </p:cNvPr>
          <p:cNvSpPr txBox="1">
            <a:spLocks/>
          </p:cNvSpPr>
          <p:nvPr/>
        </p:nvSpPr>
        <p:spPr>
          <a:xfrm>
            <a:off x="4311479" y="5580116"/>
            <a:ext cx="6400800" cy="818408"/>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Font typeface="Wingdings 3" charset="2"/>
              <a:buNone/>
              <a:defRPr sz="1800" kern="1200">
                <a:solidFill>
                  <a:schemeClr val="tx1">
                    <a:lumMod val="65000"/>
                    <a:lumOff val="35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9pPr>
          </a:lstStyle>
          <a:p>
            <a:pPr algn="ctr"/>
            <a:r>
              <a:rPr lang="en-GB" dirty="0"/>
              <a:t>Full name of the partner</a:t>
            </a:r>
            <a:br>
              <a:rPr lang="en-GB" dirty="0"/>
            </a:br>
            <a:r>
              <a:rPr lang="en-GB" dirty="0"/>
              <a:t>name of the person who presents</a:t>
            </a:r>
          </a:p>
        </p:txBody>
      </p:sp>
      <p:sp>
        <p:nvSpPr>
          <p:cNvPr id="6" name="Subtítulo 2">
            <a:extLst>
              <a:ext uri="{FF2B5EF4-FFF2-40B4-BE49-F238E27FC236}">
                <a16:creationId xmlns:a16="http://schemas.microsoft.com/office/drawing/2014/main" id="{634A0BAB-2933-4C76-9D93-8028CB547A08}"/>
              </a:ext>
            </a:extLst>
          </p:cNvPr>
          <p:cNvSpPr txBox="1">
            <a:spLocks/>
          </p:cNvSpPr>
          <p:nvPr/>
        </p:nvSpPr>
        <p:spPr>
          <a:xfrm>
            <a:off x="4220680" y="183382"/>
            <a:ext cx="6698332" cy="4455292"/>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Font typeface="Wingdings 3" charset="2"/>
              <a:buNone/>
              <a:defRPr sz="1800" kern="1200">
                <a:solidFill>
                  <a:schemeClr val="tx1">
                    <a:lumMod val="65000"/>
                    <a:lumOff val="35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9pPr>
          </a:lstStyle>
          <a:p>
            <a:r>
              <a:rPr lang="en-US" sz="3000" b="1" dirty="0" err="1"/>
              <a:t>LearnSTEM</a:t>
            </a:r>
            <a:br>
              <a:rPr lang="en-US" sz="3000" b="1" dirty="0"/>
            </a:br>
            <a:endParaRPr lang="en-US" sz="1100" b="1" dirty="0"/>
          </a:p>
          <a:p>
            <a:endParaRPr lang="en-US" sz="1500" b="1" dirty="0"/>
          </a:p>
          <a:p>
            <a:endParaRPr lang="en-US" sz="1500" b="1" dirty="0"/>
          </a:p>
          <a:p>
            <a:endParaRPr lang="en-US" sz="1500" b="1" dirty="0"/>
          </a:p>
          <a:p>
            <a:endParaRPr lang="en-US" sz="1500" b="1" dirty="0"/>
          </a:p>
          <a:p>
            <a:r>
              <a:rPr lang="en-US" sz="2600" b="1" dirty="0"/>
              <a:t>Title of the Presentation</a:t>
            </a:r>
          </a:p>
          <a:p>
            <a:endParaRPr lang="en-US" sz="600" b="1" dirty="0"/>
          </a:p>
          <a:p>
            <a:r>
              <a:rPr lang="en-US" sz="2000" b="1" dirty="0"/>
              <a:t>Presentation </a:t>
            </a:r>
            <a:br>
              <a:rPr lang="en-US" sz="2000" b="1" dirty="0"/>
            </a:br>
            <a:r>
              <a:rPr lang="en-US" sz="2000" b="1" dirty="0"/>
              <a:t>Partner name</a:t>
            </a:r>
            <a:endParaRPr lang="pt-PT" sz="2000" dirty="0"/>
          </a:p>
        </p:txBody>
      </p:sp>
      <p:sp>
        <p:nvSpPr>
          <p:cNvPr id="7" name="Textfeld 6">
            <a:extLst>
              <a:ext uri="{FF2B5EF4-FFF2-40B4-BE49-F238E27FC236}">
                <a16:creationId xmlns:a16="http://schemas.microsoft.com/office/drawing/2014/main" id="{77ED6694-BF0C-4ECC-8F28-B6D59F8399BA}"/>
              </a:ext>
            </a:extLst>
          </p:cNvPr>
          <p:cNvSpPr txBox="1"/>
          <p:nvPr/>
        </p:nvSpPr>
        <p:spPr>
          <a:xfrm>
            <a:off x="7064188" y="4638674"/>
            <a:ext cx="1340303" cy="369332"/>
          </a:xfrm>
          <a:prstGeom prst="rect">
            <a:avLst/>
          </a:prstGeom>
          <a:noFill/>
        </p:spPr>
        <p:txBody>
          <a:bodyPr wrap="none" rtlCol="0">
            <a:spAutoFit/>
          </a:bodyPr>
          <a:lstStyle/>
          <a:p>
            <a:r>
              <a:rPr lang="de-DE" dirty="0"/>
              <a:t>Partner logo</a:t>
            </a:r>
          </a:p>
        </p:txBody>
      </p:sp>
    </p:spTree>
    <p:extLst>
      <p:ext uri="{BB962C8B-B14F-4D97-AF65-F5344CB8AC3E}">
        <p14:creationId xmlns:p14="http://schemas.microsoft.com/office/powerpoint/2010/main" val="37667395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3650E1A-90BA-414F-BFA8-C30D0513BA20}"/>
              </a:ext>
            </a:extLst>
          </p:cNvPr>
          <p:cNvSpPr>
            <a:spLocks noGrp="1"/>
          </p:cNvSpPr>
          <p:nvPr>
            <p:ph type="title"/>
          </p:nvPr>
        </p:nvSpPr>
        <p:spPr/>
        <p:txBody>
          <a:bodyPr/>
          <a:lstStyle/>
          <a:p>
            <a:r>
              <a:rPr lang="en-GB" dirty="0"/>
              <a:t>Research foci and fields of activity</a:t>
            </a:r>
            <a:endParaRPr lang="de-DE" dirty="0"/>
          </a:p>
        </p:txBody>
      </p:sp>
      <p:sp>
        <p:nvSpPr>
          <p:cNvPr id="5" name="Inhaltsplatzhalter 2">
            <a:extLst>
              <a:ext uri="{FF2B5EF4-FFF2-40B4-BE49-F238E27FC236}">
                <a16:creationId xmlns:a16="http://schemas.microsoft.com/office/drawing/2014/main" id="{D833DD13-0CF2-4DFC-9A0F-B573CC8B98C9}"/>
              </a:ext>
            </a:extLst>
          </p:cNvPr>
          <p:cNvSpPr>
            <a:spLocks noGrp="1"/>
          </p:cNvSpPr>
          <p:nvPr>
            <p:ph idx="1"/>
          </p:nvPr>
        </p:nvSpPr>
        <p:spPr>
          <a:xfrm>
            <a:off x="1096963" y="1610437"/>
            <a:ext cx="10058400" cy="4258552"/>
          </a:xfrm>
        </p:spPr>
        <p:txBody>
          <a:bodyPr>
            <a:normAutofit/>
          </a:bodyPr>
          <a:lstStyle/>
          <a:p>
            <a:pPr lvl="1">
              <a:buFont typeface="Arial"/>
              <a:buChar char="•"/>
            </a:pPr>
            <a:r>
              <a:rPr lang="en-GB" sz="2400" dirty="0">
                <a:latin typeface="Arial"/>
                <a:cs typeface="Arial"/>
              </a:rPr>
              <a:t>Text</a:t>
            </a:r>
          </a:p>
        </p:txBody>
      </p:sp>
    </p:spTree>
    <p:extLst>
      <p:ext uri="{BB962C8B-B14F-4D97-AF65-F5344CB8AC3E}">
        <p14:creationId xmlns:p14="http://schemas.microsoft.com/office/powerpoint/2010/main" val="25323089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47">
            <a:extLst>
              <a:ext uri="{FF2B5EF4-FFF2-40B4-BE49-F238E27FC236}">
                <a16:creationId xmlns:a16="http://schemas.microsoft.com/office/drawing/2014/main" id="{05B4E27D-D6F3-4CCC-A25B-575B936EE109}"/>
              </a:ext>
            </a:extLst>
          </p:cNvPr>
          <p:cNvSpPr txBox="1"/>
          <p:nvPr/>
        </p:nvSpPr>
        <p:spPr>
          <a:xfrm>
            <a:off x="6502523" y="2414726"/>
            <a:ext cx="4378975" cy="935641"/>
          </a:xfrm>
          <a:prstGeom prst="rect">
            <a:avLst/>
          </a:prstGeom>
          <a:noFill/>
        </p:spPr>
        <p:txBody>
          <a:bodyPr wrap="square" lIns="0" tIns="0" rIns="0" bIns="0" rtlCol="0">
            <a:spAutoFit/>
          </a:bodyPr>
          <a:lstStyle/>
          <a:p>
            <a:pPr marL="0">
              <a:lnSpc>
                <a:spcPct val="100000"/>
              </a:lnSpc>
            </a:pPr>
            <a:r>
              <a:rPr lang="en-US" altLang="zh-CN" sz="1600" b="1" spc="-69" dirty="0">
                <a:ea typeface="Times New Roman"/>
              </a:rPr>
              <a:t>Name of the presenter</a:t>
            </a:r>
            <a:endParaRPr lang="en-US" altLang="zh-CN" sz="1600" b="1" spc="-80" dirty="0">
              <a:ea typeface="Times New Roman"/>
            </a:endParaRPr>
          </a:p>
          <a:p>
            <a:pPr marL="0">
              <a:lnSpc>
                <a:spcPct val="89999"/>
              </a:lnSpc>
              <a:tabLst>
                <a:tab pos="914654" algn="l"/>
              </a:tabLst>
            </a:pPr>
            <a:r>
              <a:rPr lang="en-US" altLang="zh-CN" sz="1600" spc="-139" dirty="0">
                <a:ea typeface="Times New Roman"/>
              </a:rPr>
              <a:t>Tel</a:t>
            </a:r>
            <a:r>
              <a:rPr lang="en-US" altLang="zh-CN" sz="1600" spc="-90" dirty="0">
                <a:ea typeface="Times New Roman"/>
              </a:rPr>
              <a:t>:	xxx</a:t>
            </a:r>
            <a:endParaRPr lang="en-US" altLang="zh-CN" sz="1600" spc="85" dirty="0">
              <a:ea typeface="Times New Roman"/>
            </a:endParaRPr>
          </a:p>
          <a:p>
            <a:pPr marL="0">
              <a:lnSpc>
                <a:spcPct val="89999"/>
              </a:lnSpc>
              <a:tabLst>
                <a:tab pos="914654" algn="l"/>
              </a:tabLst>
            </a:pPr>
            <a:r>
              <a:rPr lang="en-US" altLang="zh-CN" sz="1600" spc="-35" dirty="0">
                <a:ea typeface="Times New Roman"/>
              </a:rPr>
              <a:t>Fax:	xxx</a:t>
            </a:r>
            <a:br>
              <a:rPr lang="en-US" altLang="zh-CN" sz="1600" spc="-35" dirty="0">
                <a:ea typeface="Times New Roman"/>
              </a:rPr>
            </a:br>
            <a:r>
              <a:rPr lang="en-US" altLang="zh-CN" sz="1600" spc="-114" dirty="0">
                <a:ea typeface="Times New Roman"/>
              </a:rPr>
              <a:t>E</a:t>
            </a:r>
            <a:r>
              <a:rPr lang="en-US" altLang="zh-CN" sz="1600" spc="-60" dirty="0">
                <a:ea typeface="Times New Roman"/>
              </a:rPr>
              <a:t>-</a:t>
            </a:r>
            <a:r>
              <a:rPr lang="en-US" altLang="zh-CN" sz="1600" spc="-85" dirty="0">
                <a:ea typeface="Times New Roman"/>
              </a:rPr>
              <a:t>Mail:	</a:t>
            </a:r>
            <a:r>
              <a:rPr lang="en-US" altLang="zh-CN" sz="1600" spc="5" dirty="0">
                <a:ea typeface="Times New Roman"/>
              </a:rPr>
              <a:t>xxx</a:t>
            </a:r>
          </a:p>
        </p:txBody>
      </p:sp>
      <p:sp>
        <p:nvSpPr>
          <p:cNvPr id="4" name="TextBox 46">
            <a:extLst>
              <a:ext uri="{FF2B5EF4-FFF2-40B4-BE49-F238E27FC236}">
                <a16:creationId xmlns:a16="http://schemas.microsoft.com/office/drawing/2014/main" id="{0F5ACC38-6BF7-401A-A518-DD11208B4E62}"/>
              </a:ext>
            </a:extLst>
          </p:cNvPr>
          <p:cNvSpPr txBox="1"/>
          <p:nvPr/>
        </p:nvSpPr>
        <p:spPr>
          <a:xfrm>
            <a:off x="1192568" y="2414726"/>
            <a:ext cx="4496910" cy="2213426"/>
          </a:xfrm>
          <a:prstGeom prst="rect">
            <a:avLst/>
          </a:prstGeom>
          <a:noFill/>
        </p:spPr>
        <p:txBody>
          <a:bodyPr wrap="square" lIns="0" tIns="0" rIns="0" bIns="0" rtlCol="0">
            <a:spAutoFit/>
          </a:bodyPr>
          <a:lstStyle/>
          <a:p>
            <a:pPr marL="0">
              <a:lnSpc>
                <a:spcPct val="100000"/>
              </a:lnSpc>
            </a:pPr>
            <a:r>
              <a:rPr lang="en-US" altLang="zh-CN" sz="1600" b="1" spc="-50" dirty="0">
                <a:ea typeface="Times New Roman"/>
              </a:rPr>
              <a:t>Name of the institution</a:t>
            </a:r>
            <a:endParaRPr lang="en-US" altLang="zh-CN" sz="1600" b="1" spc="-60" dirty="0">
              <a:ea typeface="Times New Roman"/>
            </a:endParaRPr>
          </a:p>
          <a:p>
            <a:pPr marL="0" hangingPunct="0">
              <a:lnSpc>
                <a:spcPct val="99583"/>
              </a:lnSpc>
            </a:pPr>
            <a:r>
              <a:rPr lang="en-US" altLang="zh-CN" sz="1600" b="1" spc="-30" dirty="0">
                <a:ea typeface="Times New Roman"/>
              </a:rPr>
              <a:t>Address line 1</a:t>
            </a:r>
          </a:p>
          <a:p>
            <a:pPr hangingPunct="0">
              <a:lnSpc>
                <a:spcPct val="99583"/>
              </a:lnSpc>
            </a:pPr>
            <a:r>
              <a:rPr lang="en-US" altLang="zh-CN" sz="1600" b="1" spc="-30" dirty="0">
                <a:ea typeface="Times New Roman"/>
              </a:rPr>
              <a:t>Address line 2</a:t>
            </a:r>
            <a:br>
              <a:rPr lang="en-US" altLang="zh-CN" sz="1600" b="1" spc="-30" dirty="0">
                <a:ea typeface="Times New Roman"/>
              </a:rPr>
            </a:br>
            <a:r>
              <a:rPr lang="en-US" altLang="zh-CN" sz="1600" b="1" spc="-30" dirty="0">
                <a:ea typeface="Times New Roman"/>
              </a:rPr>
              <a:t>Address line 3</a:t>
            </a:r>
            <a:br>
              <a:rPr lang="en-US" altLang="zh-CN" sz="1600" b="1" spc="-30" dirty="0">
                <a:ea typeface="Times New Roman"/>
              </a:rPr>
            </a:br>
            <a:r>
              <a:rPr lang="en-US" altLang="zh-CN" sz="1600" b="1" spc="-30" dirty="0">
                <a:ea typeface="Times New Roman"/>
              </a:rPr>
              <a:t>Address line 4</a:t>
            </a:r>
            <a:br>
              <a:rPr lang="en-US" altLang="zh-CN" sz="1600" b="1" spc="-30" dirty="0">
                <a:ea typeface="Times New Roman"/>
              </a:rPr>
            </a:br>
            <a:r>
              <a:rPr lang="en-US" altLang="zh-CN" sz="1600" b="1" spc="-30" dirty="0">
                <a:ea typeface="Times New Roman"/>
              </a:rPr>
              <a:t>Address line 5</a:t>
            </a:r>
            <a:br>
              <a:rPr lang="en-US" altLang="zh-CN" sz="1600" b="1" spc="-30" dirty="0">
                <a:ea typeface="Times New Roman"/>
              </a:rPr>
            </a:br>
            <a:endParaRPr lang="en-US" altLang="zh-CN" sz="1600" b="1" spc="-25" dirty="0">
              <a:ea typeface="Times New Roman"/>
            </a:endParaRPr>
          </a:p>
          <a:p>
            <a:pPr>
              <a:lnSpc>
                <a:spcPts val="1920"/>
              </a:lnSpc>
            </a:pPr>
            <a:endParaRPr lang="en-US" dirty="0"/>
          </a:p>
          <a:p>
            <a:pPr marL="0">
              <a:lnSpc>
                <a:spcPct val="100000"/>
              </a:lnSpc>
            </a:pPr>
            <a:r>
              <a:rPr lang="en-US" altLang="zh-CN" sz="1600" b="1" spc="10" dirty="0">
                <a:ea typeface="Times New Roman"/>
              </a:rPr>
              <a:t>Link to the institutional website</a:t>
            </a:r>
            <a:endParaRPr lang="en-US" altLang="zh-CN" sz="1600" b="1" spc="5" dirty="0">
              <a:ea typeface="Times New Roman"/>
            </a:endParaRPr>
          </a:p>
        </p:txBody>
      </p:sp>
      <p:sp>
        <p:nvSpPr>
          <p:cNvPr id="2" name="Rechteck 1">
            <a:extLst>
              <a:ext uri="{FF2B5EF4-FFF2-40B4-BE49-F238E27FC236}">
                <a16:creationId xmlns:a16="http://schemas.microsoft.com/office/drawing/2014/main" id="{268A07B2-B7E0-47B2-B956-C6B2474D0605}"/>
              </a:ext>
            </a:extLst>
          </p:cNvPr>
          <p:cNvSpPr/>
          <p:nvPr/>
        </p:nvSpPr>
        <p:spPr>
          <a:xfrm>
            <a:off x="1100251" y="1319669"/>
            <a:ext cx="1658659" cy="646331"/>
          </a:xfrm>
          <a:prstGeom prst="rect">
            <a:avLst/>
          </a:prstGeom>
        </p:spPr>
        <p:txBody>
          <a:bodyPr wrap="none">
            <a:spAutoFit/>
          </a:bodyPr>
          <a:lstStyle/>
          <a:p>
            <a:pPr algn="ctr">
              <a:spcBef>
                <a:spcPts val="0"/>
              </a:spcBef>
              <a:buFont typeface="Wingdings 3" charset="2"/>
              <a:buNone/>
            </a:pPr>
            <a:r>
              <a:rPr lang="de-DE" sz="3600" b="1" dirty="0">
                <a:solidFill>
                  <a:srgbClr val="05234E"/>
                </a:solidFill>
              </a:rPr>
              <a:t>Contact</a:t>
            </a:r>
            <a:endParaRPr lang="en" sz="3600" b="1" dirty="0">
              <a:solidFill>
                <a:srgbClr val="05234E"/>
              </a:solidFill>
            </a:endParaRPr>
          </a:p>
        </p:txBody>
      </p:sp>
    </p:spTree>
    <p:extLst>
      <p:ext uri="{BB962C8B-B14F-4D97-AF65-F5344CB8AC3E}">
        <p14:creationId xmlns:p14="http://schemas.microsoft.com/office/powerpoint/2010/main" val="9747304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Rückblick">
  <a:themeElements>
    <a:clrScheme name="Violett">
      <a:dk1>
        <a:sysClr val="windowText" lastClr="000000"/>
      </a:dk1>
      <a:lt1>
        <a:sysClr val="window" lastClr="FFFFFF"/>
      </a:lt1>
      <a:dk2>
        <a:srgbClr val="373545"/>
      </a:dk2>
      <a:lt2>
        <a:srgbClr val="DCD8DC"/>
      </a:lt2>
      <a:accent1>
        <a:srgbClr val="AD84C6"/>
      </a:accent1>
      <a:accent2>
        <a:srgbClr val="8784C7"/>
      </a:accent2>
      <a:accent3>
        <a:srgbClr val="5D739A"/>
      </a:accent3>
      <a:accent4>
        <a:srgbClr val="6997AF"/>
      </a:accent4>
      <a:accent5>
        <a:srgbClr val="84ACB6"/>
      </a:accent5>
      <a:accent6>
        <a:srgbClr val="6F8183"/>
      </a:accent6>
      <a:hlink>
        <a:srgbClr val="69A020"/>
      </a:hlink>
      <a:folHlink>
        <a:srgbClr val="8C8C8C"/>
      </a:folHlink>
    </a:clrScheme>
    <a:fontScheme name="Rückblick">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ückblick">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Office-Design">
  <a:themeElements>
    <a:clrScheme name="Academic Literature">
      <a:dk1>
        <a:srgbClr val="514843"/>
      </a:dk1>
      <a:lt1>
        <a:srgbClr val="FFFFFF"/>
      </a:lt1>
      <a:dk2>
        <a:srgbClr val="000000"/>
      </a:dk2>
      <a:lt2>
        <a:srgbClr val="FFFFF3"/>
      </a:lt2>
      <a:accent1>
        <a:srgbClr val="514843"/>
      </a:accent1>
      <a:accent2>
        <a:srgbClr val="6D7D66"/>
      </a:accent2>
      <a:accent3>
        <a:srgbClr val="525A6A"/>
      </a:accent3>
      <a:accent4>
        <a:srgbClr val="827266"/>
      </a:accent4>
      <a:accent5>
        <a:srgbClr val="AE9A7E"/>
      </a:accent5>
      <a:accent6>
        <a:srgbClr val="A8A39E"/>
      </a:accent6>
      <a:hlink>
        <a:srgbClr val="59704F"/>
      </a:hlink>
      <a:folHlink>
        <a:srgbClr val="A8A39E"/>
      </a:folHlink>
    </a:clrScheme>
    <a:fontScheme name="Plantagenet Cherokee-Euphemia">
      <a:majorFont>
        <a:latin typeface="Plantagenet Cherokee"/>
        <a:ea typeface=""/>
        <a:cs typeface=""/>
      </a:majorFont>
      <a:minorFont>
        <a:latin typeface="Euphemia"/>
        <a:ea typeface=""/>
        <a:cs typeface=""/>
      </a:minorFont>
    </a:fontScheme>
    <a:fmtScheme name="AcademicLiterature">
      <a:fillStyleLst>
        <a:solidFill>
          <a:schemeClr val="phClr"/>
        </a:solidFill>
        <a:gradFill rotWithShape="1">
          <a:gsLst>
            <a:gs pos="0">
              <a:schemeClr val="phClr">
                <a:tint val="58000"/>
                <a:satMod val="300000"/>
              </a:schemeClr>
            </a:gs>
            <a:gs pos="100000">
              <a:schemeClr val="phClr">
                <a:tint val="68000"/>
                <a:satMod val="300000"/>
              </a:schemeClr>
            </a:gs>
          </a:gsLst>
          <a:path path="rect">
            <a:fillToRect l="50000" t="50000" r="50000" b="50000"/>
          </a:path>
        </a:gradFill>
        <a:gradFill rotWithShape="1">
          <a:gsLst>
            <a:gs pos="0">
              <a:schemeClr val="phClr">
                <a:shade val="100000"/>
                <a:satMod val="137000"/>
              </a:schemeClr>
            </a:gs>
            <a:gs pos="71000">
              <a:schemeClr val="phClr">
                <a:shade val="98000"/>
                <a:satMod val="137000"/>
              </a:schemeClr>
            </a:gs>
            <a:gs pos="100000">
              <a:schemeClr val="phClr">
                <a:shade val="75000"/>
                <a:satMod val="137000"/>
              </a:schemeClr>
            </a:gs>
          </a:gsLst>
          <a:path path="rect">
            <a:fillToRect l="50000" t="50000" r="50000" b="50000"/>
          </a:path>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80000"/>
                <a:satMod val="300000"/>
              </a:schemeClr>
            </a:gs>
            <a:gs pos="100000">
              <a:schemeClr val="phClr">
                <a:shade val="90000"/>
                <a:alpha val="80000"/>
                <a:satMod val="200000"/>
              </a:schemeClr>
            </a:gs>
          </a:gsLst>
          <a:path path="rect">
            <a:fillToRect l="20000" t="20000" r="20000" b="20000"/>
          </a:path>
        </a:gradFill>
        <a:gradFill rotWithShape="1">
          <a:gsLst>
            <a:gs pos="0">
              <a:schemeClr val="phClr">
                <a:tint val="80000"/>
                <a:satMod val="300000"/>
              </a:schemeClr>
            </a:gs>
            <a:gs pos="100000">
              <a:schemeClr val="phClr">
                <a:shade val="90000"/>
                <a:alpha val="80000"/>
                <a:satMod val="200000"/>
              </a:schemeClr>
            </a:gs>
          </a:gsLst>
          <a:path path="rect">
            <a:fillToRect l="5000" t="5000" r="5000" b="5000"/>
          </a:path>
        </a:gradFill>
      </a:bgFillStyleLst>
    </a:fmtScheme>
  </a:themeElements>
  <a:objectDefaults>
    <a:lnDef>
      <a:spPr>
        <a:ln>
          <a:solidFill>
            <a:schemeClr val="accent1"/>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Design">
  <a:themeElements>
    <a:clrScheme name="Academic Literature">
      <a:dk1>
        <a:srgbClr val="514843"/>
      </a:dk1>
      <a:lt1>
        <a:srgbClr val="FFFFFF"/>
      </a:lt1>
      <a:dk2>
        <a:srgbClr val="000000"/>
      </a:dk2>
      <a:lt2>
        <a:srgbClr val="FFFFF3"/>
      </a:lt2>
      <a:accent1>
        <a:srgbClr val="514843"/>
      </a:accent1>
      <a:accent2>
        <a:srgbClr val="6D7D66"/>
      </a:accent2>
      <a:accent3>
        <a:srgbClr val="525A6A"/>
      </a:accent3>
      <a:accent4>
        <a:srgbClr val="827266"/>
      </a:accent4>
      <a:accent5>
        <a:srgbClr val="AE9A7E"/>
      </a:accent5>
      <a:accent6>
        <a:srgbClr val="A8A39E"/>
      </a:accent6>
      <a:hlink>
        <a:srgbClr val="59704F"/>
      </a:hlink>
      <a:folHlink>
        <a:srgbClr val="A8A39E"/>
      </a:folHlink>
    </a:clrScheme>
    <a:fontScheme name="Plantagenet Cherokee-Euphemia">
      <a:majorFont>
        <a:latin typeface="Plantagenet Cherokee"/>
        <a:ea typeface=""/>
        <a:cs typeface=""/>
      </a:majorFont>
      <a:minorFont>
        <a:latin typeface="Euphemia"/>
        <a:ea typeface=""/>
        <a:cs typeface=""/>
      </a:minorFont>
    </a:fontScheme>
    <a:fmtScheme name="AcademicLiterature">
      <a:fillStyleLst>
        <a:solidFill>
          <a:schemeClr val="phClr"/>
        </a:solidFill>
        <a:gradFill rotWithShape="1">
          <a:gsLst>
            <a:gs pos="0">
              <a:schemeClr val="phClr">
                <a:tint val="58000"/>
                <a:satMod val="300000"/>
              </a:schemeClr>
            </a:gs>
            <a:gs pos="100000">
              <a:schemeClr val="phClr">
                <a:tint val="68000"/>
                <a:satMod val="300000"/>
              </a:schemeClr>
            </a:gs>
          </a:gsLst>
          <a:path path="rect">
            <a:fillToRect l="50000" t="50000" r="50000" b="50000"/>
          </a:path>
        </a:gradFill>
        <a:gradFill rotWithShape="1">
          <a:gsLst>
            <a:gs pos="0">
              <a:schemeClr val="phClr">
                <a:shade val="100000"/>
                <a:satMod val="137000"/>
              </a:schemeClr>
            </a:gs>
            <a:gs pos="71000">
              <a:schemeClr val="phClr">
                <a:shade val="98000"/>
                <a:satMod val="137000"/>
              </a:schemeClr>
            </a:gs>
            <a:gs pos="100000">
              <a:schemeClr val="phClr">
                <a:shade val="75000"/>
                <a:satMod val="137000"/>
              </a:schemeClr>
            </a:gs>
          </a:gsLst>
          <a:path path="rect">
            <a:fillToRect l="50000" t="50000" r="50000" b="50000"/>
          </a:path>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80000"/>
                <a:satMod val="300000"/>
              </a:schemeClr>
            </a:gs>
            <a:gs pos="100000">
              <a:schemeClr val="phClr">
                <a:shade val="90000"/>
                <a:alpha val="80000"/>
                <a:satMod val="200000"/>
              </a:schemeClr>
            </a:gs>
          </a:gsLst>
          <a:path path="rect">
            <a:fillToRect l="20000" t="20000" r="20000" b="20000"/>
          </a:path>
        </a:gradFill>
        <a:gradFill rotWithShape="1">
          <a:gsLst>
            <a:gs pos="0">
              <a:schemeClr val="phClr">
                <a:tint val="80000"/>
                <a:satMod val="300000"/>
              </a:schemeClr>
            </a:gs>
            <a:gs pos="100000">
              <a:schemeClr val="phClr">
                <a:shade val="90000"/>
                <a:alpha val="80000"/>
                <a:satMod val="200000"/>
              </a:schemeClr>
            </a:gs>
          </a:gsLst>
          <a:path path="rect">
            <a:fillToRect l="5000" t="5000" r="5000" b="5000"/>
          </a:path>
        </a:gradFill>
      </a:bgFillStyleLst>
    </a:fmtScheme>
  </a:themeElements>
  <a:objectDefaults>
    <a:lnDef>
      <a:spPr>
        <a:ln>
          <a:solidFill>
            <a:schemeClr val="accent1"/>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TemplateFile" ma:contentTypeID="0x0101006EDDDB5EE6D98C44930B742096920B300400F5B6D36B3EF94B4E9A635CDF2A18F5B8" ma:contentTypeVersion="72" ma:contentTypeDescription="Create a new document." ma:contentTypeScope="" ma:versionID="a23e56308344d904b51738559c3d67c9">
  <xsd:schema xmlns:xsd="http://www.w3.org/2001/XMLSchema" xmlns:xs="http://www.w3.org/2001/XMLSchema" xmlns:p="http://schemas.microsoft.com/office/2006/metadata/properties" xmlns:ns2="4873beb7-5857-4685-be1f-d57550cc96cc" targetNamespace="http://schemas.microsoft.com/office/2006/metadata/properties" ma:root="true" ma:fieldsID="cd0908cc4600e77bf5da051303e00c8d" ns2:_="">
    <xsd:import namespace="4873beb7-5857-4685-be1f-d57550cc96cc"/>
    <xsd:element name="properties">
      <xsd:complexType>
        <xsd:sequence>
          <xsd:element name="documentManagement">
            <xsd:complexType>
              <xsd:all>
                <xsd:element ref="ns2:AcquiredFrom" minOccurs="0"/>
                <xsd:element ref="ns2:UACurrentWords" minOccurs="0"/>
                <xsd:element ref="ns2:TPApplication" minOccurs="0"/>
                <xsd:element ref="ns2:ApprovalLog" minOccurs="0"/>
                <xsd:element ref="ns2:ApprovalStatus" minOccurs="0"/>
                <xsd:element ref="ns2:AssetStart" minOccurs="0"/>
                <xsd:element ref="ns2:AssetExpire" minOccurs="0"/>
                <xsd:element ref="ns2:AssetId" minOccurs="0"/>
                <xsd:element ref="ns2:IsSearchable" minOccurs="0"/>
                <xsd:element ref="ns2:AssetType" minOccurs="0"/>
                <xsd:element ref="ns2:APAuthor" minOccurs="0"/>
                <xsd:element ref="ns2:AverageRating" minOccurs="0"/>
                <xsd:element ref="ns2:BlockPublish" minOccurs="0"/>
                <xsd:element ref="ns2:BugNumber" minOccurs="0"/>
                <xsd:element ref="ns2:CampaignTagsTaxHTField0" minOccurs="0"/>
                <xsd:element ref="ns2:TPClientViewer" minOccurs="0"/>
                <xsd:element ref="ns2:ClipArtFilename" minOccurs="0"/>
                <xsd:element ref="ns2:TPCommandLine" minOccurs="0"/>
                <xsd:element ref="ns2:TPComponent" minOccurs="0"/>
                <xsd:element ref="ns2:ContentItem" minOccurs="0"/>
                <xsd:element ref="ns2:CrawlForDependencies" minOccurs="0"/>
                <xsd:element ref="ns2:CSXHash" minOccurs="0"/>
                <xsd:element ref="ns2:CSXSubmissionMarket" minOccurs="0"/>
                <xsd:element ref="ns2:CSXUpdate" minOccurs="0"/>
                <xsd:element ref="ns2:IntlLangReviewDate" minOccurs="0"/>
                <xsd:element ref="ns2:IsDeleted" minOccurs="0"/>
                <xsd:element ref="ns2:APDescription" minOccurs="0"/>
                <xsd:element ref="ns2:DirectSourceMarket" minOccurs="0"/>
                <xsd:element ref="ns2:Downloads" minOccurs="0"/>
                <xsd:element ref="ns2:DSATActionTaken" minOccurs="0"/>
                <xsd:element ref="ns2:APEditor" minOccurs="0"/>
                <xsd:element ref="ns2:EditorialStatus" minOccurs="0"/>
                <xsd:element ref="ns2:EditorialTags" minOccurs="0"/>
                <xsd:element ref="ns2:TPExecutable" minOccurs="0"/>
                <xsd:element ref="ns2:FeatureTagsTaxHTField0" minOccurs="0"/>
                <xsd:element ref="ns2:TPFriendlyName" minOccurs="0"/>
                <xsd:element ref="ns2:FriendlyTitle" minOccurs="0"/>
                <xsd:element ref="ns2:PrimaryImageGen" minOccurs="0"/>
                <xsd:element ref="ns2:HandoffToMSDN" minOccurs="0"/>
                <xsd:element ref="ns2:InProjectListLookup" minOccurs="0"/>
                <xsd:element ref="ns2:TPInstallLocation" minOccurs="0"/>
                <xsd:element ref="ns2:InternalTagsTaxHTField0" minOccurs="0"/>
                <xsd:element ref="ns2:IntlLangReview" minOccurs="0"/>
                <xsd:element ref="ns2:IntlLangReviewer" minOccurs="0"/>
                <xsd:element ref="ns2:MarketSpecific" minOccurs="0"/>
                <xsd:element ref="ns2:LastCompleteVersionLookup" minOccurs="0"/>
                <xsd:element ref="ns2:LastHandOff" minOccurs="0"/>
                <xsd:element ref="ns2:LastModifiedDateTime" minOccurs="0"/>
                <xsd:element ref="ns2:LastPreviewErrorLookup" minOccurs="0"/>
                <xsd:element ref="ns2:LastPreviewResultLookup" minOccurs="0"/>
                <xsd:element ref="ns2:LastPreviewAttemptDateLookup" minOccurs="0"/>
                <xsd:element ref="ns2:LastPreviewedByLookup" minOccurs="0"/>
                <xsd:element ref="ns2:LastPreviewTimeLookup" minOccurs="0"/>
                <xsd:element ref="ns2:LastPreviewVersionLookup" minOccurs="0"/>
                <xsd:element ref="ns2:LastPublishErrorLookup" minOccurs="0"/>
                <xsd:element ref="ns2:LastPublishResultLookup" minOccurs="0"/>
                <xsd:element ref="ns2:LastPublishAttemptDateLookup" minOccurs="0"/>
                <xsd:element ref="ns2:LastPublishedByLookup" minOccurs="0"/>
                <xsd:element ref="ns2:LastPublishTimeLookup" minOccurs="0"/>
                <xsd:element ref="ns2:LastPublishVersionLookup" minOccurs="0"/>
                <xsd:element ref="ns2:TPLaunchHelpLinkType" minOccurs="0"/>
                <xsd:element ref="ns2:LegacyData" minOccurs="0"/>
                <xsd:element ref="ns2:TPLaunchHelpLink" minOccurs="0"/>
                <xsd:element ref="ns2:LocComments" minOccurs="0"/>
                <xsd:element ref="ns2:LocLastLocAttemptVersionLookup" minOccurs="0"/>
                <xsd:element ref="ns2:LocLastLocAttemptVersionTypeLookup" minOccurs="0"/>
                <xsd:element ref="ns2:LocManualTestRequired" minOccurs="0"/>
                <xsd:element ref="ns2:LocMarketGroupTiers2" minOccurs="0"/>
                <xsd:element ref="ns2:LocNewPublishedVersionLookup" minOccurs="0"/>
                <xsd:element ref="ns2:LocOverallHandbackStatusLookup" minOccurs="0"/>
                <xsd:element ref="ns2:LocOverallLocStatusLookup" minOccurs="0"/>
                <xsd:element ref="ns2:LocOverallPreviewStatusLookup" minOccurs="0"/>
                <xsd:element ref="ns2:LocOverallPublishStatusLookup" minOccurs="0"/>
                <xsd:element ref="ns2:IntlLocPriority" minOccurs="0"/>
                <xsd:element ref="ns2:LocProcessedForHandoffsLookup" minOccurs="0"/>
                <xsd:element ref="ns2:LocProcessedForMarketsLookup" minOccurs="0"/>
                <xsd:element ref="ns2:LocPublishedDependentAssetsLookup" minOccurs="0"/>
                <xsd:element ref="ns2:LocPublishedLinkedAssetsLookup" minOccurs="0"/>
                <xsd:element ref="ns2:LocRecommendedHandoff" minOccurs="0"/>
                <xsd:element ref="ns2:LocalizationTagsTaxHTField0" minOccurs="0"/>
                <xsd:element ref="ns2:MachineTranslated" minOccurs="0"/>
                <xsd:element ref="ns2:Manager" minOccurs="0"/>
                <xsd:element ref="ns2:Markets" minOccurs="0"/>
                <xsd:element ref="ns2:Milestone" minOccurs="0"/>
                <xsd:element ref="ns2:TPNamespace" minOccurs="0"/>
                <xsd:element ref="ns2:NumericId" minOccurs="0"/>
                <xsd:element ref="ns2:NumOfRatingsLookup" minOccurs="0"/>
                <xsd:element ref="ns2:OOCacheId" minOccurs="0"/>
                <xsd:element ref="ns2:OpenTemplate" minOccurs="0"/>
                <xsd:element ref="ns2:OriginAsset" minOccurs="0"/>
                <xsd:element ref="ns2:OriginalRelease" minOccurs="0"/>
                <xsd:element ref="ns2:OriginalSourceMarket" minOccurs="0"/>
                <xsd:element ref="ns2:OutputCachingOn" minOccurs="0"/>
                <xsd:element ref="ns2:ParentAssetId" minOccurs="0"/>
                <xsd:element ref="ns2:PlannedPubDate" minOccurs="0"/>
                <xsd:element ref="ns2:PolicheckWords" minOccurs="0"/>
                <xsd:element ref="ns2:BusinessGroup" minOccurs="0"/>
                <xsd:element ref="ns2:UAProjectedTotalWords" minOccurs="0"/>
                <xsd:element ref="ns2:Provider" minOccurs="0"/>
                <xsd:element ref="ns2:Providers" minOccurs="0"/>
                <xsd:element ref="ns2:PublishStatusLookup" minOccurs="0"/>
                <xsd:element ref="ns2:PublishTargets" minOccurs="0"/>
                <xsd:element ref="ns2:RecommendationsModifier" minOccurs="0"/>
                <xsd:element ref="ns2:ArtSampleDocs" minOccurs="0"/>
                <xsd:element ref="ns2:ScenarioTagsTaxHTField0" minOccurs="0"/>
                <xsd:element ref="ns2:ShowIn" minOccurs="0"/>
                <xsd:element ref="ns2:SourceTitle" minOccurs="0"/>
                <xsd:element ref="ns2:CSXSubmissionDate" minOccurs="0"/>
                <xsd:element ref="ns2:SubmitterId" minOccurs="0"/>
                <xsd:element ref="ns2:TaxCatchAll" minOccurs="0"/>
                <xsd:element ref="ns2:TaxCatchAllLabel" minOccurs="0"/>
                <xsd:element ref="ns2:TemplateStatus" minOccurs="0"/>
                <xsd:element ref="ns2:TemplateTemplateType" minOccurs="0"/>
                <xsd:element ref="ns2:ThumbnailAssetId" minOccurs="0"/>
                <xsd:element ref="ns2:TimesCloned" minOccurs="0"/>
                <xsd:element ref="ns2:TrustLevel" minOccurs="0"/>
                <xsd:element ref="ns2:UALocComments" minOccurs="0"/>
                <xsd:element ref="ns2:UALocRecommendation" minOccurs="0"/>
                <xsd:element ref="ns2:UANotes" minOccurs="0"/>
                <xsd:element ref="ns2:TPAppVersion" minOccurs="0"/>
                <xsd:element ref="ns2:VoteCount"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873beb7-5857-4685-be1f-d57550cc96cc" elementFormDefault="qualified">
    <xsd:import namespace="http://schemas.microsoft.com/office/2006/documentManagement/types"/>
    <xsd:import namespace="http://schemas.microsoft.com/office/infopath/2007/PartnerControls"/>
    <xsd:element name="AcquiredFrom" ma:index="1" nillable="true" ma:displayName="Acquired From" ma:default="Internal MS" ma:internalName="AcquiredFrom" ma:readOnly="false">
      <xsd:simpleType>
        <xsd:restriction base="dms:Choice">
          <xsd:enumeration value="Internal MS"/>
          <xsd:enumeration value="Community"/>
          <xsd:enumeration value="MVP"/>
          <xsd:enumeration value="Publisher"/>
          <xsd:enumeration value="Partner"/>
          <xsd:enumeration value="None"/>
        </xsd:restriction>
      </xsd:simpleType>
    </xsd:element>
    <xsd:element name="UACurrentWords" ma:index="2" nillable="true" ma:displayName="Actual Word Count" ma:default="" ma:internalName="UACurrentWords" ma:readOnly="false">
      <xsd:simpleType>
        <xsd:restriction base="dms:Unknown"/>
      </xsd:simpleType>
    </xsd:element>
    <xsd:element name="TPApplication" ma:index="3" nillable="true" ma:displayName="Application to Open Template With" ma:default="" ma:internalName="TPApplication">
      <xsd:simpleType>
        <xsd:restriction base="dms:Text"/>
      </xsd:simpleType>
    </xsd:element>
    <xsd:element name="ApprovalLog" ma:index="4" nillable="true" ma:displayName="Approval Log" ma:default="" ma:hidden="true" ma:internalName="ApprovalLog" ma:readOnly="false">
      <xsd:simpleType>
        <xsd:restriction base="dms:Note"/>
      </xsd:simpleType>
    </xsd:element>
    <xsd:element name="ApprovalStatus" ma:index="5" nillable="true" ma:displayName="Approval Status" ma:default="InProgress" ma:internalName="ApprovalStatus" ma:readOnly="false">
      <xsd:simpleType>
        <xsd:restriction base="dms:Choice">
          <xsd:enumeration value="InProgress"/>
          <xsd:enumeration value="Rejected"/>
          <xsd:enumeration value="Questionable"/>
          <xsd:enumeration value="ApprovedAutomatic"/>
          <xsd:enumeration value="ApprovedManual"/>
          <xsd:enumeration value="On Hold"/>
          <xsd:enumeration value="Needs Review"/>
          <xsd:enumeration value="A Violation"/>
          <xsd:enumeration value="Unpublished Violation"/>
        </xsd:restriction>
      </xsd:simpleType>
    </xsd:element>
    <xsd:element name="AssetStart" ma:index="6" nillable="true" ma:displayName="Asset Begin Date" ma:default="[Today]" ma:internalName="AssetStart" ma:readOnly="false">
      <xsd:simpleType>
        <xsd:restriction base="dms:DateTime"/>
      </xsd:simpleType>
    </xsd:element>
    <xsd:element name="AssetExpire" ma:index="7" nillable="true" ma:displayName="Asset End Date" ma:default="2029-01-01T08:00:00Z" ma:format="DateTime" ma:internalName="AssetExpire" ma:readOnly="false">
      <xsd:simpleType>
        <xsd:restriction base="dms:DateTime"/>
      </xsd:simpleType>
    </xsd:element>
    <xsd:element name="AssetId" ma:index="8" nillable="true" ma:displayName="Asset ID" ma:default="" ma:indexed="true" ma:internalName="AssetId" ma:readOnly="false">
      <xsd:simpleType>
        <xsd:restriction base="dms:Text">
          <xsd:maxLength value="255"/>
        </xsd:restriction>
      </xsd:simpleType>
    </xsd:element>
    <xsd:element name="IsSearchable" ma:index="9" nillable="true" ma:displayName="Asset Searchable?" ma:default="true" ma:internalName="IsSearchable" ma:readOnly="false">
      <xsd:simpleType>
        <xsd:restriction base="dms:Boolean"/>
      </xsd:simpleType>
    </xsd:element>
    <xsd:element name="AssetType" ma:index="10" nillable="true" ma:displayName="Asset Type" ma:default="" ma:internalName="AssetType" ma:readOnly="false">
      <xsd:simpleType>
        <xsd:restriction base="dms:Unknown"/>
      </xsd:simpleType>
    </xsd:element>
    <xsd:element name="APAuthor" ma:index="11" nillable="true" ma:displayName="Author" ma:default="" ma:list="UserInfo" ma:internalName="APAuth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AverageRating" ma:index="12" nillable="true" ma:displayName="Average Rating" ma:internalName="AverageRating" ma:readOnly="false">
      <xsd:simpleType>
        <xsd:restriction base="dms:Text"/>
      </xsd:simpleType>
    </xsd:element>
    <xsd:element name="BlockPublish" ma:index="13" nillable="true" ma:displayName="Block from Publishing?" ma:default="" ma:internalName="BlockPublish" ma:readOnly="false">
      <xsd:simpleType>
        <xsd:restriction base="dms:Boolean"/>
      </xsd:simpleType>
    </xsd:element>
    <xsd:element name="BugNumber" ma:index="14" nillable="true" ma:displayName="Bug Number" ma:default="" ma:internalName="BugNumber" ma:readOnly="false">
      <xsd:simpleType>
        <xsd:restriction base="dms:Text"/>
      </xsd:simpleType>
    </xsd:element>
    <xsd:element name="CampaignTagsTaxHTField0" ma:index="16" nillable="true" ma:taxonomy="true" ma:internalName="CampaignTagsTaxHTField0" ma:taxonomyFieldName="CampaignTags" ma:displayName="Campaigns" ma:readOnly="false" ma:default="" ma:fieldId="{1df42cc3-2301-4f11-a52a-6ead923c29ed}" ma:taxonomyMulti="true" ma:sspId="8f79753a-75d3-41f5-8ca3-40b843941b4f" ma:termSetId="ca0e50d4-faa1-44ce-961e-bb1441c60e66" ma:anchorId="00000000-0000-0000-0000-000000000000" ma:open="false" ma:isKeyword="false">
      <xsd:complexType>
        <xsd:sequence>
          <xsd:element ref="pc:Terms" minOccurs="0" maxOccurs="1"/>
        </xsd:sequence>
      </xsd:complexType>
    </xsd:element>
    <xsd:element name="TPClientViewer" ma:index="17" nillable="true" ma:displayName="Client Viewer" ma:default="" ma:internalName="TPClientViewer">
      <xsd:simpleType>
        <xsd:restriction base="dms:Text"/>
      </xsd:simpleType>
    </xsd:element>
    <xsd:element name="ClipArtFilename" ma:index="18" nillable="true" ma:displayName="Clip Art Name" ma:default="" ma:internalName="ClipArtFilename" ma:readOnly="false">
      <xsd:simpleType>
        <xsd:restriction base="dms:Text"/>
      </xsd:simpleType>
    </xsd:element>
    <xsd:element name="TPCommandLine" ma:index="19" nillable="true" ma:displayName="Command Line" ma:default="" ma:internalName="TPCommandLine">
      <xsd:simpleType>
        <xsd:restriction base="dms:Text"/>
      </xsd:simpleType>
    </xsd:element>
    <xsd:element name="TPComponent" ma:index="20" nillable="true" ma:displayName="Component" ma:default="" ma:internalName="TPComponent">
      <xsd:simpleType>
        <xsd:restriction base="dms:Text"/>
      </xsd:simpleType>
    </xsd:element>
    <xsd:element name="ContentItem" ma:index="21" nillable="true" ma:displayName="Content Item" ma:default="" ma:hidden="true" ma:internalName="ContentItem" ma:readOnly="false">
      <xsd:simpleType>
        <xsd:restriction base="dms:Unknown"/>
      </xsd:simpleType>
    </xsd:element>
    <xsd:element name="CrawlForDependencies" ma:index="23" nillable="true" ma:displayName="Crawl for Dependencies?" ma:default="true" ma:internalName="CrawlForDependencies" ma:readOnly="false">
      <xsd:simpleType>
        <xsd:restriction base="dms:Boolean"/>
      </xsd:simpleType>
    </xsd:element>
    <xsd:element name="CSXHash" ma:index="26" nillable="true" ma:displayName="CSX Hash" ma:default="" ma:indexed="true" ma:internalName="CSXHash" ma:readOnly="false">
      <xsd:simpleType>
        <xsd:restriction base="dms:Text"/>
      </xsd:simpleType>
    </xsd:element>
    <xsd:element name="CSXSubmissionMarket" ma:index="27" nillable="true" ma:displayName="CSX Submission Market" ma:default="" ma:list="{2FBD1B11-2ACE-4FDC-B5A3-635D4ADF6F1B}" ma:internalName="CSXSubmissionMarket" ma:readOnly="false" ma:showField="MarketName" ma:web="4873beb7-5857-4685-be1f-d57550cc96cc">
      <xsd:simpleType>
        <xsd:restriction base="dms:Lookup"/>
      </xsd:simpleType>
    </xsd:element>
    <xsd:element name="CSXUpdate" ma:index="28" nillable="true" ma:displayName="CSX Updated?" ma:default="false" ma:internalName="CSXUpdate" ma:readOnly="false">
      <xsd:simpleType>
        <xsd:restriction base="dms:Boolean"/>
      </xsd:simpleType>
    </xsd:element>
    <xsd:element name="IntlLangReviewDate" ma:index="29" nillable="true" ma:displayName="Date to Complete Intl QA" ma:default="" ma:internalName="IntlLangReviewDate" ma:readOnly="false">
      <xsd:simpleType>
        <xsd:restriction base="dms:DateTime"/>
      </xsd:simpleType>
    </xsd:element>
    <xsd:element name="IsDeleted" ma:index="30" nillable="true" ma:displayName="Deleted?" ma:default="" ma:internalName="IsDeleted" ma:readOnly="false">
      <xsd:simpleType>
        <xsd:restriction base="dms:Boolean"/>
      </xsd:simpleType>
    </xsd:element>
    <xsd:element name="APDescription" ma:index="31" nillable="true" ma:displayName="Description" ma:default="" ma:internalName="APDescription" ma:readOnly="false">
      <xsd:simpleType>
        <xsd:restriction base="dms:Note"/>
      </xsd:simpleType>
    </xsd:element>
    <xsd:element name="DirectSourceMarket" ma:index="32" nillable="true" ma:displayName="Direct Source Market Group" ma:default="" ma:internalName="DirectSourceMarket" ma:readOnly="false">
      <xsd:simpleType>
        <xsd:restriction base="dms:Text"/>
      </xsd:simpleType>
    </xsd:element>
    <xsd:element name="Downloads" ma:index="33" nillable="true" ma:displayName="Downloads" ma:default="0" ma:hidden="true" ma:internalName="Downloads" ma:readOnly="false">
      <xsd:simpleType>
        <xsd:restriction base="dms:Unknown"/>
      </xsd:simpleType>
    </xsd:element>
    <xsd:element name="DSATActionTaken" ma:index="34" nillable="true" ma:displayName="DSAT Action Taken" ma:default="" ma:internalName="DSATActionTaken" ma:readOnly="false">
      <xsd:simpleType>
        <xsd:restriction base="dms:Choice">
          <xsd:enumeration value="Best Bets"/>
          <xsd:enumeration value="Expire"/>
          <xsd:enumeration value="Hide"/>
          <xsd:enumeration value="None"/>
        </xsd:restriction>
      </xsd:simpleType>
    </xsd:element>
    <xsd:element name="APEditor" ma:index="35" nillable="true" ma:displayName="Editor" ma:default="" ma:list="UserInfo" ma:internalName="APEdit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EditorialStatus" ma:index="36" nillable="true" ma:displayName="Editorial Status" ma:default="" ma:internalName="EditorialStatus" ma:readOnly="false">
      <xsd:simpleType>
        <xsd:restriction base="dms:Unknown"/>
      </xsd:simpleType>
    </xsd:element>
    <xsd:element name="EditorialTags" ma:index="37" nillable="true" ma:displayName="Editorial Tags" ma:default="" ma:internalName="EditorialTags">
      <xsd:simpleType>
        <xsd:restriction base="dms:Unknown"/>
      </xsd:simpleType>
    </xsd:element>
    <xsd:element name="TPExecutable" ma:index="38" nillable="true" ma:displayName="Executable" ma:default="" ma:internalName="TPExecutable">
      <xsd:simpleType>
        <xsd:restriction base="dms:Text"/>
      </xsd:simpleType>
    </xsd:element>
    <xsd:element name="FeatureTagsTaxHTField0" ma:index="40" nillable="true" ma:taxonomy="true" ma:internalName="FeatureTagsTaxHTField0" ma:taxonomyFieldName="FeatureTags" ma:displayName="Features" ma:readOnly="false" ma:default="" ma:fieldId="{7fc0d542-15c6-4882-a8e3-13bca44403fb}" ma:taxonomyMulti="true" ma:sspId="8f79753a-75d3-41f5-8ca3-40b843941b4f" ma:termSetId="f1ab6845-967d-4854-a0ba-4ec07f0f8113" ma:anchorId="00000000-0000-0000-0000-000000000000" ma:open="false" ma:isKeyword="false">
      <xsd:complexType>
        <xsd:sequence>
          <xsd:element ref="pc:Terms" minOccurs="0" maxOccurs="1"/>
        </xsd:sequence>
      </xsd:complexType>
    </xsd:element>
    <xsd:element name="TPFriendlyName" ma:index="41" nillable="true" ma:displayName="Friendly Name" ma:default="" ma:internalName="TPFriendlyName">
      <xsd:simpleType>
        <xsd:restriction base="dms:Text"/>
      </xsd:simpleType>
    </xsd:element>
    <xsd:element name="FriendlyTitle" ma:index="42" nillable="true" ma:displayName="Friendly Title" ma:default="" ma:description="Shorter title to be used when displaying search results" ma:internalName="FriendlyTitle" ma:readOnly="false">
      <xsd:simpleType>
        <xsd:restriction base="dms:Text"/>
      </xsd:simpleType>
    </xsd:element>
    <xsd:element name="PrimaryImageGen" ma:index="43" nillable="true" ma:displayName="Generate Images?" ma:default="true" ma:internalName="PrimaryImageGen">
      <xsd:simpleType>
        <xsd:restriction base="dms:Boolean"/>
      </xsd:simpleType>
    </xsd:element>
    <xsd:element name="HandoffToMSDN" ma:index="44" nillable="true" ma:displayName="Handoff To MSDN Date" ma:default="" ma:internalName="HandoffToMSDN" ma:readOnly="false">
      <xsd:simpleType>
        <xsd:restriction base="dms:DateTime"/>
      </xsd:simpleType>
    </xsd:element>
    <xsd:element name="InProjectListLookup" ma:index="45" nillable="true" ma:displayName="InProjectListLookup" ma:list="{9E343742-310B-4684-A24C-1D137CB4B230}" ma:internalName="InProjectListLookup" ma:readOnly="true" ma:showField="InProjectLis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PInstallLocation" ma:index="46" nillable="true" ma:displayName="Install Location" ma:default="" ma:internalName="TPInstallLocation">
      <xsd:simpleType>
        <xsd:restriction base="dms:Text"/>
      </xsd:simpleType>
    </xsd:element>
    <xsd:element name="InternalTagsTaxHTField0" ma:index="48" nillable="true" ma:taxonomy="true" ma:internalName="InternalTagsTaxHTField0" ma:taxonomyFieldName="InternalTags" ma:displayName="Internal Tags" ma:readOnly="false" ma:default="" ma:fieldId="{1490b8a4-2706-41ec-b5e3-73176dccf34e}" ma:taxonomyMulti="true" ma:sspId="8f79753a-75d3-41f5-8ca3-40b843941b4f" ma:termSetId="82b6639e-f7fc-4c18-ad2d-003a6e707765" ma:anchorId="00000000-0000-0000-0000-000000000000" ma:open="false" ma:isKeyword="false">
      <xsd:complexType>
        <xsd:sequence>
          <xsd:element ref="pc:Terms" minOccurs="0" maxOccurs="1"/>
        </xsd:sequence>
      </xsd:complexType>
    </xsd:element>
    <xsd:element name="IntlLangReview" ma:index="49" nillable="true" ma:displayName="Intl Lang QA Review Required?" ma:default="" ma:internalName="IntlLangReview" ma:readOnly="false">
      <xsd:simpleType>
        <xsd:restriction base="dms:Boolean"/>
      </xsd:simpleType>
    </xsd:element>
    <xsd:element name="IntlLangReviewer" ma:index="50" nillable="true" ma:displayName="Intl Lang QA Reviewer" ma:default="" ma:internalName="IntlLangReviewer" ma:readOnly="false">
      <xsd:simpleType>
        <xsd:restriction base="dms:Text"/>
      </xsd:simpleType>
    </xsd:element>
    <xsd:element name="MarketSpecific" ma:index="51" nillable="true" ma:displayName="Is Market Specific?" ma:default="" ma:internalName="MarketSpecific" ma:readOnly="false">
      <xsd:simpleType>
        <xsd:restriction base="dms:Boolean"/>
      </xsd:simpleType>
    </xsd:element>
    <xsd:element name="LastCompleteVersionLookup" ma:index="52" nillable="true" ma:displayName="Last Complete Version Lookup" ma:default="" ma:list="{9E343742-310B-4684-A24C-1D137CB4B230}" ma:internalName="LastCompleteVersionLookup" ma:readOnly="true" ma:showField="LastComplete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HandOff" ma:index="53" nillable="true" ma:displayName="Last Hand-off" ma:default="" ma:internalName="LastHandOff" ma:readOnly="false">
      <xsd:simpleType>
        <xsd:restriction base="dms:DateTime"/>
      </xsd:simpleType>
    </xsd:element>
    <xsd:element name="LastModifiedDateTime" ma:index="54" nillable="true" ma:displayName="Last Modified Date" ma:default="" ma:internalName="LastModifiedDateTime" ma:readOnly="false">
      <xsd:simpleType>
        <xsd:restriction base="dms:DateTime"/>
      </xsd:simpleType>
    </xsd:element>
    <xsd:element name="LastPreviewErrorLookup" ma:index="55" nillable="true" ma:displayName="Last Preview Attempt Error" ma:default="" ma:list="{9E343742-310B-4684-A24C-1D137CB4B230}" ma:internalName="LastPreviewErrorLookup" ma:readOnly="true" ma:showField="LastPreviewError"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ResultLookup" ma:index="56" nillable="true" ma:displayName="Last Preview Attempt Result" ma:default="" ma:list="{9E343742-310B-4684-A24C-1D137CB4B230}" ma:internalName="LastPreviewResultLookup" ma:readOnly="true" ma:showField="LastPreviewResul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AttemptDateLookup" ma:index="57" nillable="true" ma:displayName="Last Preview Attempted On" ma:default="" ma:list="{9E343742-310B-4684-A24C-1D137CB4B230}" ma:internalName="LastPreviewAttemptDateLookup" ma:readOnly="true" ma:showField="LastPreviewAttemptDat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edByLookup" ma:index="58" nillable="true" ma:displayName="Last Previewed By" ma:default="" ma:list="{9E343742-310B-4684-A24C-1D137CB4B230}" ma:internalName="LastPreviewedByLookup" ma:readOnly="true" ma:showField="LastPreviewedBy"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TimeLookup" ma:index="59" nillable="true" ma:displayName="Last Previewed Date" ma:default="" ma:list="{9E343742-310B-4684-A24C-1D137CB4B230}" ma:internalName="LastPreviewTimeLookup" ma:readOnly="true" ma:showField="LastPreviewTi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VersionLookup" ma:index="60" nillable="true" ma:displayName="Last Previewed Version" ma:default="" ma:list="{9E343742-310B-4684-A24C-1D137CB4B230}" ma:internalName="LastPreviewVersionLookup" ma:readOnly="true" ma:showField="LastPreview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ErrorLookup" ma:index="61" nillable="true" ma:displayName="Last Publish Attempt Error" ma:default="" ma:list="{9E343742-310B-4684-A24C-1D137CB4B230}" ma:internalName="LastPublishErrorLookup" ma:readOnly="true" ma:showField="LastPublishError"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ResultLookup" ma:index="62" nillable="true" ma:displayName="Last Publish Attempt Result" ma:default="" ma:list="{9E343742-310B-4684-A24C-1D137CB4B230}" ma:internalName="LastPublishResultLookup" ma:readOnly="true" ma:showField="LastPublishResul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AttemptDateLookup" ma:index="63" nillable="true" ma:displayName="Last Publish Attempted On" ma:default="" ma:list="{9E343742-310B-4684-A24C-1D137CB4B230}" ma:internalName="LastPublishAttemptDateLookup" ma:readOnly="true" ma:showField="LastPublishAttemptDat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edByLookup" ma:index="64" nillable="true" ma:displayName="Last Published By" ma:default="" ma:list="{9E343742-310B-4684-A24C-1D137CB4B230}" ma:internalName="LastPublishedByLookup" ma:readOnly="true" ma:showField="LastPublishedBy"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TimeLookup" ma:index="65" nillable="true" ma:displayName="Last Published Date" ma:default="" ma:list="{9E343742-310B-4684-A24C-1D137CB4B230}" ma:internalName="LastPublishTimeLookup" ma:readOnly="true" ma:showField="LastPublishTi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VersionLookup" ma:index="66" nillable="true" ma:displayName="Last Published Version" ma:default="" ma:list="{9E343742-310B-4684-A24C-1D137CB4B230}" ma:internalName="LastPublishVersionLookup" ma:readOnly="true" ma:showField="LastPublish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PLaunchHelpLinkType" ma:index="67" nillable="true" ma:displayName="Launch Help Link Type" ma:default="Template" ma:internalName="TPLaunchHelpLinkType">
      <xsd:simpleType>
        <xsd:restriction base="dms:Choice">
          <xsd:enumeration value="Template"/>
          <xsd:enumeration value="Training"/>
          <xsd:enumeration value="URL"/>
          <xsd:enumeration value="None"/>
        </xsd:restriction>
      </xsd:simpleType>
    </xsd:element>
    <xsd:element name="LegacyData" ma:index="68" nillable="true" ma:displayName="Legacy Data" ma:default="" ma:internalName="LegacyData" ma:readOnly="false">
      <xsd:simpleType>
        <xsd:restriction base="dms:Note"/>
      </xsd:simpleType>
    </xsd:element>
    <xsd:element name="TPLaunchHelpLink" ma:index="69" nillable="true" ma:displayName="Link to Launch Help Topic" ma:default="" ma:internalName="TPLaunchHelpLink">
      <xsd:simpleType>
        <xsd:restriction base="dms:Text"/>
      </xsd:simpleType>
    </xsd:element>
    <xsd:element name="LocComments" ma:index="70" nillable="true" ma:displayName="Loc Approval Comments" ma:default="" ma:internalName="LocComments" ma:readOnly="false">
      <xsd:simpleType>
        <xsd:restriction base="dms:Note"/>
      </xsd:simpleType>
    </xsd:element>
    <xsd:element name="LocLastLocAttemptVersionLookup" ma:index="71" nillable="true" ma:displayName="Loc Last Loc Attempt Version" ma:default="" ma:list="{7DD1DCEC-E449-43D3-891F-7DC62F62AD21}" ma:internalName="LocLastLocAttemptVersionLookup" ma:readOnly="false" ma:showField="LastLocAttemptVersion" ma:web="4873beb7-5857-4685-be1f-d57550cc96cc">
      <xsd:simpleType>
        <xsd:restriction base="dms:Lookup"/>
      </xsd:simpleType>
    </xsd:element>
    <xsd:element name="LocLastLocAttemptVersionTypeLookup" ma:index="72" nillable="true" ma:displayName="Loc Last Loc Attempt Version Type" ma:default="" ma:list="{7DD1DCEC-E449-43D3-891F-7DC62F62AD21}" ma:internalName="LocLastLocAttemptVersionTypeLookup" ma:readOnly="true" ma:showField="LastLocAttemptVersionType" ma:web="4873beb7-5857-4685-be1f-d57550cc96cc">
      <xsd:simpleType>
        <xsd:restriction base="dms:Lookup"/>
      </xsd:simpleType>
    </xsd:element>
    <xsd:element name="LocManualTestRequired" ma:index="73" nillable="true" ma:displayName="Loc Manual Test Required" ma:default="" ma:internalName="LocManualTestRequired" ma:readOnly="false">
      <xsd:simpleType>
        <xsd:restriction base="dms:Boolean"/>
      </xsd:simpleType>
    </xsd:element>
    <xsd:element name="LocMarketGroupTiers2" ma:index="74" nillable="true" ma:displayName="Loc Market Group Tiers" ma:internalName="LocMarketGroupTiers2" ma:readOnly="false">
      <xsd:simpleType>
        <xsd:restriction base="dms:Unknown"/>
      </xsd:simpleType>
    </xsd:element>
    <xsd:element name="LocNewPublishedVersionLookup" ma:index="75" nillable="true" ma:displayName="Loc New Published Version Lookup" ma:default="" ma:list="{7DD1DCEC-E449-43D3-891F-7DC62F62AD21}" ma:internalName="LocNewPublishedVersionLookup" ma:readOnly="true" ma:showField="NewPublishedVersion" ma:web="4873beb7-5857-4685-be1f-d57550cc96cc">
      <xsd:simpleType>
        <xsd:restriction base="dms:Lookup"/>
      </xsd:simpleType>
    </xsd:element>
    <xsd:element name="LocOverallHandbackStatusLookup" ma:index="76" nillable="true" ma:displayName="Loc Overall Handback Status" ma:default="" ma:list="{7DD1DCEC-E449-43D3-891F-7DC62F62AD21}" ma:internalName="LocOverallHandbackStatusLookup" ma:readOnly="true" ma:showField="OverallHandbackStatus" ma:web="4873beb7-5857-4685-be1f-d57550cc96cc">
      <xsd:simpleType>
        <xsd:restriction base="dms:Lookup"/>
      </xsd:simpleType>
    </xsd:element>
    <xsd:element name="LocOverallLocStatusLookup" ma:index="77" nillable="true" ma:displayName="Loc Overall Localize Status" ma:default="" ma:list="{7DD1DCEC-E449-43D3-891F-7DC62F62AD21}" ma:internalName="LocOverallLocStatusLookup" ma:readOnly="true" ma:showField="OverallLocStatus" ma:web="4873beb7-5857-4685-be1f-d57550cc96cc">
      <xsd:simpleType>
        <xsd:restriction base="dms:Lookup"/>
      </xsd:simpleType>
    </xsd:element>
    <xsd:element name="LocOverallPreviewStatusLookup" ma:index="78" nillable="true" ma:displayName="Loc Overall Preview Status" ma:default="" ma:list="{7DD1DCEC-E449-43D3-891F-7DC62F62AD21}" ma:internalName="LocOverallPreviewStatusLookup" ma:readOnly="true" ma:showField="OverallPreviewStatus" ma:web="4873beb7-5857-4685-be1f-d57550cc96cc">
      <xsd:simpleType>
        <xsd:restriction base="dms:Lookup"/>
      </xsd:simpleType>
    </xsd:element>
    <xsd:element name="LocOverallPublishStatusLookup" ma:index="79" nillable="true" ma:displayName="Loc Overall Publish Status" ma:default="" ma:list="{7DD1DCEC-E449-43D3-891F-7DC62F62AD21}" ma:internalName="LocOverallPublishStatusLookup" ma:readOnly="true" ma:showField="OverallPublishStatus" ma:web="4873beb7-5857-4685-be1f-d57550cc96cc">
      <xsd:simpleType>
        <xsd:restriction base="dms:Lookup"/>
      </xsd:simpleType>
    </xsd:element>
    <xsd:element name="IntlLocPriority" ma:index="80" nillable="true" ma:displayName="Loc Priority" ma:default="" ma:internalName="IntlLocPriority" ma:readOnly="false">
      <xsd:simpleType>
        <xsd:restriction base="dms:Unknown"/>
      </xsd:simpleType>
    </xsd:element>
    <xsd:element name="LocProcessedForHandoffsLookup" ma:index="81" nillable="true" ma:displayName="Loc Processed For Handoffs" ma:default="" ma:list="{7DD1DCEC-E449-43D3-891F-7DC62F62AD21}" ma:internalName="LocProcessedForHandoffsLookup" ma:readOnly="true" ma:showField="ProcessedForHandoffs" ma:web="4873beb7-5857-4685-be1f-d57550cc96cc">
      <xsd:simpleType>
        <xsd:restriction base="dms:Lookup"/>
      </xsd:simpleType>
    </xsd:element>
    <xsd:element name="LocProcessedForMarketsLookup" ma:index="82" nillable="true" ma:displayName="Loc Processed For Markets" ma:default="" ma:list="{7DD1DCEC-E449-43D3-891F-7DC62F62AD21}" ma:internalName="LocProcessedForMarketsLookup" ma:readOnly="true" ma:showField="ProcessedForMarkets" ma:web="4873beb7-5857-4685-be1f-d57550cc96cc">
      <xsd:simpleType>
        <xsd:restriction base="dms:Lookup"/>
      </xsd:simpleType>
    </xsd:element>
    <xsd:element name="LocPublishedDependentAssetsLookup" ma:index="83" nillable="true" ma:displayName="Loc Published Dependent Assets" ma:default="" ma:list="{7DD1DCEC-E449-43D3-891F-7DC62F62AD21}" ma:internalName="LocPublishedDependentAssetsLookup" ma:readOnly="true" ma:showField="PublishedDependentAssets" ma:web="4873beb7-5857-4685-be1f-d57550cc96cc">
      <xsd:simpleType>
        <xsd:restriction base="dms:Lookup"/>
      </xsd:simpleType>
    </xsd:element>
    <xsd:element name="LocPublishedLinkedAssetsLookup" ma:index="84" nillable="true" ma:displayName="Loc Published Linked Assets" ma:default="" ma:list="{7DD1DCEC-E449-43D3-891F-7DC62F62AD21}" ma:internalName="LocPublishedLinkedAssetsLookup" ma:readOnly="true" ma:showField="PublishedLinkedAssets" ma:web="4873beb7-5857-4685-be1f-d57550cc96cc">
      <xsd:simpleType>
        <xsd:restriction base="dms:Lookup"/>
      </xsd:simpleType>
    </xsd:element>
    <xsd:element name="LocRecommendedHandoff" ma:index="85" nillable="true" ma:displayName="Loc Recommended Handoff" ma:default="" ma:indexed="true" ma:internalName="LocRecommendedHandoff" ma:readOnly="false">
      <xsd:simpleType>
        <xsd:restriction base="dms:Text"/>
      </xsd:simpleType>
    </xsd:element>
    <xsd:element name="LocalizationTagsTaxHTField0" ma:index="87" nillable="true" ma:taxonomy="true" ma:internalName="LocalizationTagsTaxHTField0" ma:taxonomyFieldName="LocalizationTags" ma:displayName="Localization Tags" ma:readOnly="false" ma:default="" ma:fieldId="{00f02cb3-2c7c-424a-9c61-10e9b6878429}" ma:taxonomyMulti="true" ma:sspId="8f79753a-75d3-41f5-8ca3-40b843941b4f" ma:termSetId="5b7703a5-8e8b-4b58-8b31-1cea35331da3" ma:anchorId="00000000-0000-0000-0000-000000000000" ma:open="false" ma:isKeyword="false">
      <xsd:complexType>
        <xsd:sequence>
          <xsd:element ref="pc:Terms" minOccurs="0" maxOccurs="1"/>
        </xsd:sequence>
      </xsd:complexType>
    </xsd:element>
    <xsd:element name="MachineTranslated" ma:index="88" nillable="true" ma:displayName="Machine Translated" ma:default="" ma:internalName="MachineTranslated" ma:readOnly="false">
      <xsd:simpleType>
        <xsd:restriction base="dms:Boolean"/>
      </xsd:simpleType>
    </xsd:element>
    <xsd:element name="Manager" ma:index="89" nillable="true" ma:displayName="Manager" ma:hidden="true" ma:internalName="Manager" ma:readOnly="false">
      <xsd:simpleType>
        <xsd:restriction base="dms:Text"/>
      </xsd:simpleType>
    </xsd:element>
    <xsd:element name="Markets" ma:index="90" nillable="true" ma:displayName="Markets" ma:default="" ma:description="Leave blank to show in all markets" ma:list="{2FBD1B11-2ACE-4FDC-B5A3-635D4ADF6F1B}" ma:internalName="Markets" ma:readOnly="false" ma:showField="MarketNa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Milestone" ma:index="91" nillable="true" ma:displayName="Milestone" ma:default="" ma:internalName="Milestone" ma:readOnly="false">
      <xsd:simpleType>
        <xsd:restriction base="dms:Unknown"/>
      </xsd:simpleType>
    </xsd:element>
    <xsd:element name="TPNamespace" ma:index="94" nillable="true" ma:displayName="Namespace" ma:default="" ma:internalName="TPNamespace">
      <xsd:simpleType>
        <xsd:restriction base="dms:Text"/>
      </xsd:simpleType>
    </xsd:element>
    <xsd:element name="NumericId" ma:index="95" nillable="true" ma:displayName="Numeric ID" ma:default="" ma:indexed="true" ma:internalName="NumericId" ma:readOnly="false">
      <xsd:simpleType>
        <xsd:restriction base="dms:Number"/>
      </xsd:simpleType>
    </xsd:element>
    <xsd:element name="NumOfRatingsLookup" ma:index="96" nillable="true" ma:displayName="NumOfRatings" ma:default="" ma:list="{9E343742-310B-4684-A24C-1D137CB4B230}" ma:internalName="NumOfRatingsLookup" ma:readOnly="true" ma:showField="NumOfRatings"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OOCacheId" ma:index="97" nillable="true" ma:displayName="OOCacheId" ma:internalName="OOCacheId" ma:readOnly="false">
      <xsd:simpleType>
        <xsd:restriction base="dms:Text"/>
      </xsd:simpleType>
    </xsd:element>
    <xsd:element name="OpenTemplate" ma:index="98" nillable="true" ma:displayName="Open Template" ma:default="true" ma:internalName="OpenTemplate">
      <xsd:simpleType>
        <xsd:restriction base="dms:Boolean"/>
      </xsd:simpleType>
    </xsd:element>
    <xsd:element name="OriginAsset" ma:index="99" nillable="true" ma:displayName="Origin Asset" ma:default="" ma:internalName="OriginAsset" ma:readOnly="false">
      <xsd:simpleType>
        <xsd:restriction base="dms:Text"/>
      </xsd:simpleType>
    </xsd:element>
    <xsd:element name="OriginalRelease" ma:index="100" nillable="true" ma:displayName="Original Release" ma:default="15" ma:internalName="OriginalRelease" ma:readOnly="false">
      <xsd:simpleType>
        <xsd:restriction base="dms:Choice">
          <xsd:enumeration value="14"/>
          <xsd:enumeration value="15"/>
          <xsd:enumeration value="16"/>
        </xsd:restriction>
      </xsd:simpleType>
    </xsd:element>
    <xsd:element name="OriginalSourceMarket" ma:index="101" nillable="true" ma:displayName="Original Source Market Group" ma:default="" ma:internalName="OriginalSourceMarket" ma:readOnly="false">
      <xsd:simpleType>
        <xsd:restriction base="dms:Text"/>
      </xsd:simpleType>
    </xsd:element>
    <xsd:element name="OutputCachingOn" ma:index="102" nillable="true" ma:displayName="Output Caching" ma:default="true" ma:hidden="true" ma:internalName="OutputCachingOn" ma:readOnly="false">
      <xsd:simpleType>
        <xsd:restriction base="dms:Boolean"/>
      </xsd:simpleType>
    </xsd:element>
    <xsd:element name="ParentAssetId" ma:index="103" nillable="true" ma:displayName="Parent Asset Id" ma:default="" ma:internalName="ParentAssetId" ma:readOnly="false">
      <xsd:simpleType>
        <xsd:restriction base="dms:Text"/>
      </xsd:simpleType>
    </xsd:element>
    <xsd:element name="PlannedPubDate" ma:index="104" nillable="true" ma:displayName="Planned Publish Date" ma:default="" ma:indexed="true" ma:internalName="PlannedPubDate" ma:readOnly="false">
      <xsd:simpleType>
        <xsd:restriction base="dms:DateTime"/>
      </xsd:simpleType>
    </xsd:element>
    <xsd:element name="PolicheckWords" ma:index="105" nillable="true" ma:displayName="Policheck Words" ma:default="" ma:internalName="PolicheckWords" ma:readOnly="false">
      <xsd:simpleType>
        <xsd:restriction base="dms:Text"/>
      </xsd:simpleType>
    </xsd:element>
    <xsd:element name="BusinessGroup" ma:index="106" nillable="true" ma:displayName="Product Division Owner" ma:default="" ma:internalName="BusinessGroup" ma:readOnly="false">
      <xsd:simpleType>
        <xsd:restriction base="dms:Unknown"/>
      </xsd:simpleType>
    </xsd:element>
    <xsd:element name="UAProjectedTotalWords" ma:index="107" nillable="true" ma:displayName="Projected Word Count" ma:default="" ma:internalName="UAProjectedTotalWords" ma:readOnly="false">
      <xsd:simpleType>
        <xsd:restriction base="dms:Unknown"/>
      </xsd:simpleType>
    </xsd:element>
    <xsd:element name="Provider" ma:index="108" nillable="true" ma:displayName="Provider" ma:default="" ma:internalName="Provider" ma:readOnly="false">
      <xsd:simpleType>
        <xsd:restriction base="dms:Unknown"/>
      </xsd:simpleType>
    </xsd:element>
    <xsd:element name="Providers" ma:index="109" nillable="true" ma:displayName="Providers" ma:default="" ma:internalName="Providers">
      <xsd:simpleType>
        <xsd:restriction base="dms:Unknown"/>
      </xsd:simpleType>
    </xsd:element>
    <xsd:element name="PublishStatusLookup" ma:index="110" nillable="true" ma:displayName="Publish Status" ma:default="" ma:list="{9E343742-310B-4684-A24C-1D137CB4B230}" ma:internalName="PublishStatusLookup" ma:readOnly="false" ma:showField="PublishStatus"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PublishTargets" ma:index="111" nillable="true" ma:displayName="Publish Target" ma:default="OfficeOnlineVNext" ma:internalName="PublishTargets" ma:readOnly="false">
      <xsd:simpleType>
        <xsd:restriction base="dms:Unknown"/>
      </xsd:simpleType>
    </xsd:element>
    <xsd:element name="RecommendationsModifier" ma:index="112" nillable="true" ma:displayName="Recommendations Modifier" ma:default="" ma:internalName="RecommendationsModifier" ma:readOnly="false">
      <xsd:simpleType>
        <xsd:restriction base="dms:Number"/>
      </xsd:simpleType>
    </xsd:element>
    <xsd:element name="ArtSampleDocs" ma:index="113" nillable="true" ma:displayName="Sample Docs" ma:default="" ma:hidden="true" ma:internalName="ArtSampleDocs" ma:readOnly="false">
      <xsd:simpleType>
        <xsd:restriction base="dms:Text"/>
      </xsd:simpleType>
    </xsd:element>
    <xsd:element name="ScenarioTagsTaxHTField0" ma:index="115" nillable="true" ma:taxonomy="true" ma:internalName="ScenarioTagsTaxHTField0" ma:taxonomyFieldName="ScenarioTags" ma:displayName="Scenarios" ma:readOnly="false" ma:default="" ma:fieldId="{93aef74d-6c78-4815-8310-51477dceeccc}" ma:taxonomyMulti="true" ma:sspId="8f79753a-75d3-41f5-8ca3-40b843941b4f" ma:termSetId="4b7d5f16-e2f2-4fc0-bab3-6e8b931e57d6" ma:anchorId="00000000-0000-0000-0000-000000000000" ma:open="false" ma:isKeyword="false">
      <xsd:complexType>
        <xsd:sequence>
          <xsd:element ref="pc:Terms" minOccurs="0" maxOccurs="1"/>
        </xsd:sequence>
      </xsd:complexType>
    </xsd:element>
    <xsd:element name="ShowIn" ma:index="117" nillable="true" ma:displayName="Show In" ma:default="Show everywhere" ma:internalName="ShowIn" ma:readOnly="false">
      <xsd:simpleType>
        <xsd:restriction base="dms:Choice">
          <xsd:enumeration value="Hide on web"/>
          <xsd:enumeration value="On Web no search"/>
          <xsd:enumeration value="Show everywhere"/>
          <xsd:enumeration value="Special use only"/>
        </xsd:restriction>
      </xsd:simpleType>
    </xsd:element>
    <xsd:element name="SourceTitle" ma:index="118" nillable="true" ma:displayName="Source Title" ma:default="" ma:indexed="true" ma:internalName="SourceTitle" ma:readOnly="false">
      <xsd:simpleType>
        <xsd:restriction base="dms:Text"/>
      </xsd:simpleType>
    </xsd:element>
    <xsd:element name="CSXSubmissionDate" ma:index="119" nillable="true" ma:displayName="Submission Date" ma:default="" ma:internalName="CSXSubmissionDate" ma:readOnly="false">
      <xsd:simpleType>
        <xsd:restriction base="dms:DateTime"/>
      </xsd:simpleType>
    </xsd:element>
    <xsd:element name="SubmitterId" ma:index="120" nillable="true" ma:displayName="Submitter ID" ma:default="" ma:internalName="SubmitterId" ma:readOnly="false">
      <xsd:simpleType>
        <xsd:restriction base="dms:Text"/>
      </xsd:simpleType>
    </xsd:element>
    <xsd:element name="TaxCatchAll" ma:index="121" nillable="true" ma:displayName="Taxonomy Catch All Column" ma:hidden="true" ma:list="{530f955b-6704-4601-bd83-f81d87f1e440}" ma:internalName="TaxCatchAll" ma:showField="CatchAllData"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axCatchAllLabel" ma:index="122" nillable="true" ma:displayName="Taxonomy Catch All Column1" ma:hidden="true" ma:list="{530f955b-6704-4601-bd83-f81d87f1e440}" ma:internalName="TaxCatchAllLabel" ma:readOnly="true" ma:showField="CatchAllDataLabel"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emplateStatus" ma:index="123" nillable="true" ma:displayName="Template Status" ma:default="" ma:internalName="TemplateStatus">
      <xsd:simpleType>
        <xsd:restriction base="dms:Unknown"/>
      </xsd:simpleType>
    </xsd:element>
    <xsd:element name="TemplateTemplateType" ma:index="124" nillable="true" ma:displayName="Template Type" ma:default="" ma:internalName="TemplateTemplateType">
      <xsd:simpleType>
        <xsd:restriction base="dms:Unknown"/>
      </xsd:simpleType>
    </xsd:element>
    <xsd:element name="ThumbnailAssetId" ma:index="125" nillable="true" ma:displayName="Thumbnail Image Asset" ma:default="" ma:internalName="ThumbnailAssetId" ma:readOnly="false">
      <xsd:simpleType>
        <xsd:restriction base="dms:Text"/>
      </xsd:simpleType>
    </xsd:element>
    <xsd:element name="TimesCloned" ma:index="126" nillable="true" ma:displayName="Times Cloned" ma:default="" ma:internalName="TimesCloned" ma:readOnly="false">
      <xsd:simpleType>
        <xsd:restriction base="dms:Number"/>
      </xsd:simpleType>
    </xsd:element>
    <xsd:element name="TrustLevel" ma:index="128" nillable="true" ma:displayName="Trust Level" ma:default="1 Microsoft Managed Content" ma:internalName="TrustLevel" ma:readOnly="false">
      <xsd:simpleType>
        <xsd:restriction base="dms:Unknown"/>
      </xsd:simpleType>
    </xsd:element>
    <xsd:element name="UALocComments" ma:index="129" nillable="true" ma:displayName="UA Loc Comments" ma:default="" ma:internalName="UALocComments" ma:readOnly="false">
      <xsd:simpleType>
        <xsd:restriction base="dms:Note"/>
      </xsd:simpleType>
    </xsd:element>
    <xsd:element name="UALocRecommendation" ma:index="130" nillable="true" ma:displayName="UA Loc Recommendation" ma:default="Localize" ma:internalName="UALocRecommendation" ma:readOnly="false">
      <xsd:simpleType>
        <xsd:restriction base="dms:Choice">
          <xsd:enumeration value="Localize"/>
          <xsd:enumeration value="Never Localize"/>
          <xsd:enumeration value="Priority Localize"/>
        </xsd:restriction>
      </xsd:simpleType>
    </xsd:element>
    <xsd:element name="UANotes" ma:index="131" nillable="true" ma:displayName="UA Notes" ma:default="" ma:internalName="UANotes" ma:readOnly="false">
      <xsd:simpleType>
        <xsd:restriction base="dms:Note"/>
      </xsd:simpleType>
    </xsd:element>
    <xsd:element name="TPAppVersion" ma:index="132" nillable="true" ma:displayName="Version" ma:default="" ma:internalName="TPAppVersion">
      <xsd:simpleType>
        <xsd:restriction base="dms:Text"/>
      </xsd:simpleType>
    </xsd:element>
    <xsd:element name="VoteCount" ma:index="133" nillable="true" ma:displayName="Vote Count" ma:default="" ma:internalName="VoteCount" ma:readOnly="fals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22" ma:displayName="Content Type"/>
        <xsd:element ref="dc:title" minOccurs="0" maxOccurs="1" ma:index="127"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APDescription xmlns="4873beb7-5857-4685-be1f-d57550cc96cc" xsi:nil="true"/>
    <AssetExpire xmlns="4873beb7-5857-4685-be1f-d57550cc96cc">2029-01-01T08:00:00+00:00</AssetExpire>
    <CampaignTagsTaxHTField0 xmlns="4873beb7-5857-4685-be1f-d57550cc96cc">
      <Terms xmlns="http://schemas.microsoft.com/office/infopath/2007/PartnerControls"/>
    </CampaignTagsTaxHTField0>
    <IntlLangReviewDate xmlns="4873beb7-5857-4685-be1f-d57550cc96cc" xsi:nil="true"/>
    <TPFriendlyName xmlns="4873beb7-5857-4685-be1f-d57550cc96cc" xsi:nil="true"/>
    <IntlLangReview xmlns="4873beb7-5857-4685-be1f-d57550cc96cc">false</IntlLangReview>
    <LocLastLocAttemptVersionLookup xmlns="4873beb7-5857-4685-be1f-d57550cc96cc">855024</LocLastLocAttemptVersionLookup>
    <PolicheckWords xmlns="4873beb7-5857-4685-be1f-d57550cc96cc" xsi:nil="true"/>
    <SubmitterId xmlns="4873beb7-5857-4685-be1f-d57550cc96cc" xsi:nil="true"/>
    <AcquiredFrom xmlns="4873beb7-5857-4685-be1f-d57550cc96cc">Internal MS</AcquiredFrom>
    <EditorialStatus xmlns="4873beb7-5857-4685-be1f-d57550cc96cc">Complete</EditorialStatus>
    <Markets xmlns="4873beb7-5857-4685-be1f-d57550cc96cc"/>
    <OriginAsset xmlns="4873beb7-5857-4685-be1f-d57550cc96cc" xsi:nil="true"/>
    <AssetStart xmlns="4873beb7-5857-4685-be1f-d57550cc96cc">2012-08-31T08:50:00+00:00</AssetStart>
    <FriendlyTitle xmlns="4873beb7-5857-4685-be1f-d57550cc96cc" xsi:nil="true"/>
    <MarketSpecific xmlns="4873beb7-5857-4685-be1f-d57550cc96cc">false</MarketSpecific>
    <TPNamespace xmlns="4873beb7-5857-4685-be1f-d57550cc96cc" xsi:nil="true"/>
    <PublishStatusLookup xmlns="4873beb7-5857-4685-be1f-d57550cc96cc">
      <Value>1616423</Value>
    </PublishStatusLookup>
    <APAuthor xmlns="4873beb7-5857-4685-be1f-d57550cc96cc">
      <UserInfo>
        <DisplayName>REDMOND\kristaa</DisplayName>
        <AccountId>136</AccountId>
        <AccountType/>
      </UserInfo>
    </APAuthor>
    <TPCommandLine xmlns="4873beb7-5857-4685-be1f-d57550cc96cc" xsi:nil="true"/>
    <IntlLangReviewer xmlns="4873beb7-5857-4685-be1f-d57550cc96cc" xsi:nil="true"/>
    <OpenTemplate xmlns="4873beb7-5857-4685-be1f-d57550cc96cc">true</OpenTemplate>
    <CSXSubmissionDate xmlns="4873beb7-5857-4685-be1f-d57550cc96cc" xsi:nil="true"/>
    <TaxCatchAll xmlns="4873beb7-5857-4685-be1f-d57550cc96cc"/>
    <Manager xmlns="4873beb7-5857-4685-be1f-d57550cc96cc" xsi:nil="true"/>
    <NumericId xmlns="4873beb7-5857-4685-be1f-d57550cc96cc" xsi:nil="true"/>
    <ParentAssetId xmlns="4873beb7-5857-4685-be1f-d57550cc96cc" xsi:nil="true"/>
    <OriginalSourceMarket xmlns="4873beb7-5857-4685-be1f-d57550cc96cc" xsi:nil="true"/>
    <ApprovalStatus xmlns="4873beb7-5857-4685-be1f-d57550cc96cc">InProgress</ApprovalStatus>
    <TPComponent xmlns="4873beb7-5857-4685-be1f-d57550cc96cc" xsi:nil="true"/>
    <EditorialTags xmlns="4873beb7-5857-4685-be1f-d57550cc96cc" xsi:nil="true"/>
    <TPExecutable xmlns="4873beb7-5857-4685-be1f-d57550cc96cc" xsi:nil="true"/>
    <TPLaunchHelpLink xmlns="4873beb7-5857-4685-be1f-d57550cc96cc" xsi:nil="true"/>
    <LocComments xmlns="4873beb7-5857-4685-be1f-d57550cc96cc" xsi:nil="true"/>
    <LocRecommendedHandoff xmlns="4873beb7-5857-4685-be1f-d57550cc96cc" xsi:nil="true"/>
    <SourceTitle xmlns="4873beb7-5857-4685-be1f-d57550cc96cc" xsi:nil="true"/>
    <CSXUpdate xmlns="4873beb7-5857-4685-be1f-d57550cc96cc">false</CSXUpdate>
    <IntlLocPriority xmlns="4873beb7-5857-4685-be1f-d57550cc96cc" xsi:nil="true"/>
    <UAProjectedTotalWords xmlns="4873beb7-5857-4685-be1f-d57550cc96cc" xsi:nil="true"/>
    <AssetType xmlns="4873beb7-5857-4685-be1f-d57550cc96cc">TP</AssetType>
    <MachineTranslated xmlns="4873beb7-5857-4685-be1f-d57550cc96cc">false</MachineTranslated>
    <OutputCachingOn xmlns="4873beb7-5857-4685-be1f-d57550cc96cc">false</OutputCachingOn>
    <TemplateStatus xmlns="4873beb7-5857-4685-be1f-d57550cc96cc">Complete</TemplateStatus>
    <IsSearchable xmlns="4873beb7-5857-4685-be1f-d57550cc96cc">true</IsSearchable>
    <ContentItem xmlns="4873beb7-5857-4685-be1f-d57550cc96cc" xsi:nil="true"/>
    <HandoffToMSDN xmlns="4873beb7-5857-4685-be1f-d57550cc96cc" xsi:nil="true"/>
    <ShowIn xmlns="4873beb7-5857-4685-be1f-d57550cc96cc">Show everywhere</ShowIn>
    <ThumbnailAssetId xmlns="4873beb7-5857-4685-be1f-d57550cc96cc" xsi:nil="true"/>
    <UALocComments xmlns="4873beb7-5857-4685-be1f-d57550cc96cc" xsi:nil="true"/>
    <UALocRecommendation xmlns="4873beb7-5857-4685-be1f-d57550cc96cc">Localize</UALocRecommendation>
    <LastModifiedDateTime xmlns="4873beb7-5857-4685-be1f-d57550cc96cc" xsi:nil="true"/>
    <LegacyData xmlns="4873beb7-5857-4685-be1f-d57550cc96cc" xsi:nil="true"/>
    <LocManualTestRequired xmlns="4873beb7-5857-4685-be1f-d57550cc96cc">false</LocManualTestRequired>
    <LocMarketGroupTiers2 xmlns="4873beb7-5857-4685-be1f-d57550cc96cc" xsi:nil="true"/>
    <ClipArtFilename xmlns="4873beb7-5857-4685-be1f-d57550cc96cc" xsi:nil="true"/>
    <TPApplication xmlns="4873beb7-5857-4685-be1f-d57550cc96cc" xsi:nil="true"/>
    <CSXHash xmlns="4873beb7-5857-4685-be1f-d57550cc96cc" xsi:nil="true"/>
    <DirectSourceMarket xmlns="4873beb7-5857-4685-be1f-d57550cc96cc" xsi:nil="true"/>
    <PrimaryImageGen xmlns="4873beb7-5857-4685-be1f-d57550cc96cc">true</PrimaryImageGen>
    <PlannedPubDate xmlns="4873beb7-5857-4685-be1f-d57550cc96cc" xsi:nil="true"/>
    <CSXSubmissionMarket xmlns="4873beb7-5857-4685-be1f-d57550cc96cc" xsi:nil="true"/>
    <Downloads xmlns="4873beb7-5857-4685-be1f-d57550cc96cc">0</Downloads>
    <ArtSampleDocs xmlns="4873beb7-5857-4685-be1f-d57550cc96cc" xsi:nil="true"/>
    <TrustLevel xmlns="4873beb7-5857-4685-be1f-d57550cc96cc">1 Microsoft Managed Content</TrustLevel>
    <BlockPublish xmlns="4873beb7-5857-4685-be1f-d57550cc96cc">false</BlockPublish>
    <TPLaunchHelpLinkType xmlns="4873beb7-5857-4685-be1f-d57550cc96cc">Template</TPLaunchHelpLinkType>
    <LocalizationTagsTaxHTField0 xmlns="4873beb7-5857-4685-be1f-d57550cc96cc">
      <Terms xmlns="http://schemas.microsoft.com/office/infopath/2007/PartnerControls"/>
    </LocalizationTagsTaxHTField0>
    <BusinessGroup xmlns="4873beb7-5857-4685-be1f-d57550cc96cc" xsi:nil="true"/>
    <Providers xmlns="4873beb7-5857-4685-be1f-d57550cc96cc" xsi:nil="true"/>
    <TemplateTemplateType xmlns="4873beb7-5857-4685-be1f-d57550cc96cc">PowerPoint Presentation Template</TemplateTemplateType>
    <TimesCloned xmlns="4873beb7-5857-4685-be1f-d57550cc96cc" xsi:nil="true"/>
    <TPAppVersion xmlns="4873beb7-5857-4685-be1f-d57550cc96cc" xsi:nil="true"/>
    <VoteCount xmlns="4873beb7-5857-4685-be1f-d57550cc96cc" xsi:nil="true"/>
    <AverageRating xmlns="4873beb7-5857-4685-be1f-d57550cc96cc" xsi:nil="true"/>
    <FeatureTagsTaxHTField0 xmlns="4873beb7-5857-4685-be1f-d57550cc96cc">
      <Terms xmlns="http://schemas.microsoft.com/office/infopath/2007/PartnerControls"/>
    </FeatureTagsTaxHTField0>
    <Provider xmlns="4873beb7-5857-4685-be1f-d57550cc96cc" xsi:nil="true"/>
    <UACurrentWords xmlns="4873beb7-5857-4685-be1f-d57550cc96cc" xsi:nil="true"/>
    <AssetId xmlns="4873beb7-5857-4685-be1f-d57550cc96cc">TP103431361</AssetId>
    <TPClientViewer xmlns="4873beb7-5857-4685-be1f-d57550cc96cc" xsi:nil="true"/>
    <DSATActionTaken xmlns="4873beb7-5857-4685-be1f-d57550cc96cc" xsi:nil="true"/>
    <APEditor xmlns="4873beb7-5857-4685-be1f-d57550cc96cc">
      <UserInfo>
        <DisplayName/>
        <AccountId xsi:nil="true"/>
        <AccountType/>
      </UserInfo>
    </APEditor>
    <TPInstallLocation xmlns="4873beb7-5857-4685-be1f-d57550cc96cc" xsi:nil="true"/>
    <OOCacheId xmlns="4873beb7-5857-4685-be1f-d57550cc96cc" xsi:nil="true"/>
    <IsDeleted xmlns="4873beb7-5857-4685-be1f-d57550cc96cc">false</IsDeleted>
    <PublishTargets xmlns="4873beb7-5857-4685-be1f-d57550cc96cc">OfficeOnlineVNext</PublishTargets>
    <ApprovalLog xmlns="4873beb7-5857-4685-be1f-d57550cc96cc" xsi:nil="true"/>
    <BugNumber xmlns="4873beb7-5857-4685-be1f-d57550cc96cc" xsi:nil="true"/>
    <CrawlForDependencies xmlns="4873beb7-5857-4685-be1f-d57550cc96cc">false</CrawlForDependencies>
    <InternalTagsTaxHTField0 xmlns="4873beb7-5857-4685-be1f-d57550cc96cc">
      <Terms xmlns="http://schemas.microsoft.com/office/infopath/2007/PartnerControls"/>
    </InternalTagsTaxHTField0>
    <LastHandOff xmlns="4873beb7-5857-4685-be1f-d57550cc96cc" xsi:nil="true"/>
    <Milestone xmlns="4873beb7-5857-4685-be1f-d57550cc96cc" xsi:nil="true"/>
    <OriginalRelease xmlns="4873beb7-5857-4685-be1f-d57550cc96cc">15</OriginalRelease>
    <RecommendationsModifier xmlns="4873beb7-5857-4685-be1f-d57550cc96cc" xsi:nil="true"/>
    <ScenarioTagsTaxHTField0 xmlns="4873beb7-5857-4685-be1f-d57550cc96cc">
      <Terms xmlns="http://schemas.microsoft.com/office/infopath/2007/PartnerControls"/>
    </ScenarioTagsTaxHTField0>
    <UANotes xmlns="4873beb7-5857-4685-be1f-d57550cc96cc" xsi:nil="true"/>
  </documentManagement>
</p:properties>
</file>

<file path=customXml/item3.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28C8B9CA-0273-4370-889A-FC05DA5C2FA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873beb7-5857-4685-be1f-d57550cc96c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8CDDBB83-77C1-4099-A0AA-289882E745E2}">
  <ds:schemaRefs>
    <ds:schemaRef ds:uri="http://purl.org/dc/elements/1.1/"/>
    <ds:schemaRef ds:uri="http://schemas.microsoft.com/office/2006/metadata/propertie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4873beb7-5857-4685-be1f-d57550cc96cc"/>
    <ds:schemaRef ds:uri="http://www.w3.org/XML/1998/namespace"/>
    <ds:schemaRef ds:uri="http://purl.org/dc/dcmitype/"/>
  </ds:schemaRefs>
</ds:datastoreItem>
</file>

<file path=customXml/itemProps3.xml><?xml version="1.0" encoding="utf-8"?>
<ds:datastoreItem xmlns:ds="http://schemas.openxmlformats.org/officeDocument/2006/customXml" ds:itemID="{561E720F-F05D-4536-9C34-0CFCED65D3B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Retrospect</Template>
  <TotalTime>0</TotalTime>
  <Words>125</Words>
  <Application>Microsoft Office PowerPoint</Application>
  <PresentationFormat>Breitbild</PresentationFormat>
  <Paragraphs>25</Paragraphs>
  <Slides>3</Slides>
  <Notes>0</Notes>
  <HiddenSlides>0</HiddenSlides>
  <MMClips>0</MMClips>
  <ScaleCrop>false</ScaleCrop>
  <HeadingPairs>
    <vt:vector size="6" baseType="variant">
      <vt:variant>
        <vt:lpstr>Verwendete Schriftarten</vt:lpstr>
      </vt:variant>
      <vt:variant>
        <vt:i4>6</vt:i4>
      </vt:variant>
      <vt:variant>
        <vt:lpstr>Design</vt:lpstr>
      </vt:variant>
      <vt:variant>
        <vt:i4>1</vt:i4>
      </vt:variant>
      <vt:variant>
        <vt:lpstr>Folientitel</vt:lpstr>
      </vt:variant>
      <vt:variant>
        <vt:i4>3</vt:i4>
      </vt:variant>
    </vt:vector>
  </HeadingPairs>
  <TitlesOfParts>
    <vt:vector size="10" baseType="lpstr">
      <vt:lpstr>Arial</vt:lpstr>
      <vt:lpstr>Calibri</vt:lpstr>
      <vt:lpstr>Calibri Light</vt:lpstr>
      <vt:lpstr>Euphemia</vt:lpstr>
      <vt:lpstr>Times New Roman</vt:lpstr>
      <vt:lpstr>Wingdings 3</vt:lpstr>
      <vt:lpstr>Rückblick</vt:lpstr>
      <vt:lpstr>Learn STEM Innovative Model of learning STEM in secondary schools  School Education ERASMUS+  KA220-SCH - Cooperation partnerships in school education </vt:lpstr>
      <vt:lpstr>Research foci and fields of activity</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2020-11-17T09:39:06Z</dcterms:created>
  <dcterms:modified xsi:type="dcterms:W3CDTF">2023-05-11T08:54:43Z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0x0101006EDDDB5EE6D98C44930B742096920B300400F5B6D36B3EF94B4E9A635CDF2A18F5B8</vt:lpwstr>
  </property>
  <property fmtid="{D5CDD505-2E9C-101B-9397-08002B2CF9AE}" pid="3" name="InternalTags">
    <vt:lpwstr/>
  </property>
  <property fmtid="{D5CDD505-2E9C-101B-9397-08002B2CF9AE}" pid="4" name="FeatureTags">
    <vt:lpwstr/>
  </property>
  <property fmtid="{D5CDD505-2E9C-101B-9397-08002B2CF9AE}" pid="5" name="LocalizationTags">
    <vt:lpwstr/>
  </property>
  <property fmtid="{D5CDD505-2E9C-101B-9397-08002B2CF9AE}" pid="6" name="ScenarioTags">
    <vt:lpwstr/>
  </property>
  <property fmtid="{D5CDD505-2E9C-101B-9397-08002B2CF9AE}" pid="7" name="CampaignTags">
    <vt:lpwstr/>
  </property>
</Properties>
</file>